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8" r:id="rId4"/>
  </p:sldMasterIdLst>
  <p:notesMasterIdLst>
    <p:notesMasterId r:id="rId12"/>
  </p:notesMasterIdLst>
  <p:sldIdLst>
    <p:sldId id="309" r:id="rId5"/>
    <p:sldId id="310" r:id="rId6"/>
    <p:sldId id="311" r:id="rId7"/>
    <p:sldId id="315" r:id="rId8"/>
    <p:sldId id="312" r:id="rId9"/>
    <p:sldId id="313" r:id="rId10"/>
    <p:sldId id="31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by Leguizamon Gamez" initials="MLG" lastIdx="1" clrIdx="0">
    <p:extLst>
      <p:ext uri="{19B8F6BF-5375-455C-9EA6-DF929625EA0E}">
        <p15:presenceInfo xmlns:p15="http://schemas.microsoft.com/office/powerpoint/2012/main" userId="Marby Leguizamon Gam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4" autoAdjust="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by Leguizamon Gamez" userId="319e9062-69fb-4d3e-b767-79d1e9296345" providerId="ADAL" clId="{35D3575E-16EC-4CF7-9B4A-8AD8E02240B0}"/>
    <pc:docChg chg="undo custSel addSld delSld modSld sldOrd addSection delSection modSection">
      <pc:chgData name="Marby Leguizamon Gamez" userId="319e9062-69fb-4d3e-b767-79d1e9296345" providerId="ADAL" clId="{35D3575E-16EC-4CF7-9B4A-8AD8E02240B0}" dt="2021-04-19T01:01:09.724" v="1527" actId="20577"/>
      <pc:docMkLst>
        <pc:docMk/>
      </pc:docMkLst>
      <pc:sldChg chg="addSp delSp modSp del modTransition modAnim">
        <pc:chgData name="Marby Leguizamon Gamez" userId="319e9062-69fb-4d3e-b767-79d1e9296345" providerId="ADAL" clId="{35D3575E-16EC-4CF7-9B4A-8AD8E02240B0}" dt="2021-04-18T15:54:30.141" v="9" actId="47"/>
        <pc:sldMkLst>
          <pc:docMk/>
          <pc:sldMk cId="895915843" sldId="266"/>
        </pc:sldMkLst>
        <pc:picChg chg="add del mod">
          <ac:chgData name="Marby Leguizamon Gamez" userId="319e9062-69fb-4d3e-b767-79d1e9296345" providerId="ADAL" clId="{35D3575E-16EC-4CF7-9B4A-8AD8E02240B0}" dt="2021-04-18T15:47:58.833" v="1"/>
          <ac:picMkLst>
            <pc:docMk/>
            <pc:sldMk cId="895915843" sldId="266"/>
            <ac:picMk id="4" creationId="{259CAE12-9731-403C-A063-5C0B6B0E7429}"/>
          </ac:picMkLst>
        </pc:picChg>
        <pc:picChg chg="add del mod">
          <ac:chgData name="Marby Leguizamon Gamez" userId="319e9062-69fb-4d3e-b767-79d1e9296345" providerId="ADAL" clId="{35D3575E-16EC-4CF7-9B4A-8AD8E02240B0}" dt="2021-04-18T15:53:50.960" v="8"/>
          <ac:picMkLst>
            <pc:docMk/>
            <pc:sldMk cId="895915843" sldId="266"/>
            <ac:picMk id="5" creationId="{320894BB-3C47-44C9-B372-4B0360D8661B}"/>
          </ac:picMkLst>
        </pc:picChg>
      </pc:sldChg>
      <pc:sldChg chg="del">
        <pc:chgData name="Marby Leguizamon Gamez" userId="319e9062-69fb-4d3e-b767-79d1e9296345" providerId="ADAL" clId="{35D3575E-16EC-4CF7-9B4A-8AD8E02240B0}" dt="2021-04-18T15:48:50.943" v="3" actId="47"/>
        <pc:sldMkLst>
          <pc:docMk/>
          <pc:sldMk cId="265522590" sldId="308"/>
        </pc:sldMkLst>
      </pc:sldChg>
      <pc:sldChg chg="addSp delSp modSp mod modTransition modClrScheme modAnim chgLayout">
        <pc:chgData name="Marby Leguizamon Gamez" userId="319e9062-69fb-4d3e-b767-79d1e9296345" providerId="ADAL" clId="{35D3575E-16EC-4CF7-9B4A-8AD8E02240B0}" dt="2021-04-18T16:01:39.588" v="198" actId="20577"/>
        <pc:sldMkLst>
          <pc:docMk/>
          <pc:sldMk cId="380065878" sldId="309"/>
        </pc:sldMkLst>
        <pc:spChg chg="mod ord">
          <ac:chgData name="Marby Leguizamon Gamez" userId="319e9062-69fb-4d3e-b767-79d1e9296345" providerId="ADAL" clId="{35D3575E-16EC-4CF7-9B4A-8AD8E02240B0}" dt="2021-04-18T16:00:50.741" v="68" actId="20577"/>
          <ac:spMkLst>
            <pc:docMk/>
            <pc:sldMk cId="380065878" sldId="309"/>
            <ac:spMk id="2" creationId="{66A47F5C-50EC-416A-AE8C-6F6BB4225673}"/>
          </ac:spMkLst>
        </pc:spChg>
        <pc:spChg chg="add mod ord">
          <ac:chgData name="Marby Leguizamon Gamez" userId="319e9062-69fb-4d3e-b767-79d1e9296345" providerId="ADAL" clId="{35D3575E-16EC-4CF7-9B4A-8AD8E02240B0}" dt="2021-04-18T16:01:39.588" v="198" actId="20577"/>
          <ac:spMkLst>
            <pc:docMk/>
            <pc:sldMk cId="380065878" sldId="309"/>
            <ac:spMk id="5" creationId="{365836A5-DA23-4D12-ADB7-5522C46B13FF}"/>
          </ac:spMkLst>
        </pc:spChg>
        <pc:graphicFrameChg chg="del mod ord">
          <ac:chgData name="Marby Leguizamon Gamez" userId="319e9062-69fb-4d3e-b767-79d1e9296345" providerId="ADAL" clId="{35D3575E-16EC-4CF7-9B4A-8AD8E02240B0}" dt="2021-04-18T15:59:05.223" v="27" actId="478"/>
          <ac:graphicFrameMkLst>
            <pc:docMk/>
            <pc:sldMk cId="380065878" sldId="309"/>
            <ac:graphicFrameMk id="4" creationId="{59F5A1AC-D08D-42AE-B94A-1CAFB517D846}"/>
          </ac:graphicFrameMkLst>
        </pc:graphicFrameChg>
        <pc:picChg chg="add del mod">
          <ac:chgData name="Marby Leguizamon Gamez" userId="319e9062-69fb-4d3e-b767-79d1e9296345" providerId="ADAL" clId="{35D3575E-16EC-4CF7-9B4A-8AD8E02240B0}" dt="2021-04-18T15:53:50.960" v="8"/>
          <ac:picMkLst>
            <pc:docMk/>
            <pc:sldMk cId="380065878" sldId="309"/>
            <ac:picMk id="3" creationId="{88314674-9BAC-46F4-9367-45257FB599AE}"/>
          </ac:picMkLst>
        </pc:picChg>
      </pc:sldChg>
      <pc:sldChg chg="addSp delSp modSp mod modTransition modAnim">
        <pc:chgData name="Marby Leguizamon Gamez" userId="319e9062-69fb-4d3e-b767-79d1e9296345" providerId="ADAL" clId="{35D3575E-16EC-4CF7-9B4A-8AD8E02240B0}" dt="2021-04-18T16:26:07.656" v="462" actId="108"/>
        <pc:sldMkLst>
          <pc:docMk/>
          <pc:sldMk cId="1782308610" sldId="310"/>
        </pc:sldMkLst>
        <pc:spChg chg="mod">
          <ac:chgData name="Marby Leguizamon Gamez" userId="319e9062-69fb-4d3e-b767-79d1e9296345" providerId="ADAL" clId="{35D3575E-16EC-4CF7-9B4A-8AD8E02240B0}" dt="2021-04-18T16:01:44.252" v="204" actId="20577"/>
          <ac:spMkLst>
            <pc:docMk/>
            <pc:sldMk cId="1782308610" sldId="310"/>
            <ac:spMk id="2" creationId="{66A47F5C-50EC-416A-AE8C-6F6BB4225673}"/>
          </ac:spMkLst>
        </pc:spChg>
        <pc:spChg chg="add del mod">
          <ac:chgData name="Marby Leguizamon Gamez" userId="319e9062-69fb-4d3e-b767-79d1e9296345" providerId="ADAL" clId="{35D3575E-16EC-4CF7-9B4A-8AD8E02240B0}" dt="2021-04-18T16:26:07.656" v="462" actId="108"/>
          <ac:spMkLst>
            <pc:docMk/>
            <pc:sldMk cId="1782308610" sldId="310"/>
            <ac:spMk id="6" creationId="{31765085-5F1E-4A5A-8014-C47387E29D7C}"/>
          </ac:spMkLst>
        </pc:spChg>
        <pc:graphicFrameChg chg="del">
          <ac:chgData name="Marby Leguizamon Gamez" userId="319e9062-69fb-4d3e-b767-79d1e9296345" providerId="ADAL" clId="{35D3575E-16EC-4CF7-9B4A-8AD8E02240B0}" dt="2021-04-18T16:01:58.424" v="205" actId="478"/>
          <ac:graphicFrameMkLst>
            <pc:docMk/>
            <pc:sldMk cId="1782308610" sldId="310"/>
            <ac:graphicFrameMk id="4" creationId="{59F5A1AC-D08D-42AE-B94A-1CAFB517D846}"/>
          </ac:graphicFrameMkLst>
        </pc:graphicFrameChg>
        <pc:graphicFrameChg chg="add del mod modGraphic">
          <ac:chgData name="Marby Leguizamon Gamez" userId="319e9062-69fb-4d3e-b767-79d1e9296345" providerId="ADAL" clId="{35D3575E-16EC-4CF7-9B4A-8AD8E02240B0}" dt="2021-04-18T16:03:05.362" v="230" actId="1032"/>
          <ac:graphicFrameMkLst>
            <pc:docMk/>
            <pc:sldMk cId="1782308610" sldId="310"/>
            <ac:graphicFrameMk id="7" creationId="{CEADDE09-4495-491C-90A0-0C1A82C37BD8}"/>
          </ac:graphicFrameMkLst>
        </pc:graphicFrameChg>
        <pc:picChg chg="add del mod">
          <ac:chgData name="Marby Leguizamon Gamez" userId="319e9062-69fb-4d3e-b767-79d1e9296345" providerId="ADAL" clId="{35D3575E-16EC-4CF7-9B4A-8AD8E02240B0}" dt="2021-04-18T15:53:50.960" v="8"/>
          <ac:picMkLst>
            <pc:docMk/>
            <pc:sldMk cId="1782308610" sldId="310"/>
            <ac:picMk id="3" creationId="{1808E588-6C66-48EC-9C20-EB571078316F}"/>
          </ac:picMkLst>
        </pc:picChg>
      </pc:sldChg>
      <pc:sldChg chg="addSp delSp modSp mod modTransition modAnim">
        <pc:chgData name="Marby Leguizamon Gamez" userId="319e9062-69fb-4d3e-b767-79d1e9296345" providerId="ADAL" clId="{35D3575E-16EC-4CF7-9B4A-8AD8E02240B0}" dt="2021-04-18T16:27:35.505" v="466"/>
        <pc:sldMkLst>
          <pc:docMk/>
          <pc:sldMk cId="118732833" sldId="311"/>
        </pc:sldMkLst>
        <pc:spChg chg="mod">
          <ac:chgData name="Marby Leguizamon Gamez" userId="319e9062-69fb-4d3e-b767-79d1e9296345" providerId="ADAL" clId="{35D3575E-16EC-4CF7-9B4A-8AD8E02240B0}" dt="2021-04-18T16:27:35.505" v="466"/>
          <ac:spMkLst>
            <pc:docMk/>
            <pc:sldMk cId="118732833" sldId="311"/>
            <ac:spMk id="2" creationId="{6084A256-34A2-4BD8-BBA7-602C5607A745}"/>
          </ac:spMkLst>
        </pc:spChg>
        <pc:spChg chg="del mod">
          <ac:chgData name="Marby Leguizamon Gamez" userId="319e9062-69fb-4d3e-b767-79d1e9296345" providerId="ADAL" clId="{35D3575E-16EC-4CF7-9B4A-8AD8E02240B0}" dt="2021-04-18T16:17:06.847" v="401" actId="22"/>
          <ac:spMkLst>
            <pc:docMk/>
            <pc:sldMk cId="118732833" sldId="311"/>
            <ac:spMk id="3" creationId="{3FA59E86-EA02-47AA-8DED-511D9BF03F90}"/>
          </ac:spMkLst>
        </pc:spChg>
        <pc:spChg chg="add del mod">
          <ac:chgData name="Marby Leguizamon Gamez" userId="319e9062-69fb-4d3e-b767-79d1e9296345" providerId="ADAL" clId="{35D3575E-16EC-4CF7-9B4A-8AD8E02240B0}" dt="2021-04-18T16:19:49.065" v="430" actId="478"/>
          <ac:spMkLst>
            <pc:docMk/>
            <pc:sldMk cId="118732833" sldId="311"/>
            <ac:spMk id="11" creationId="{80322277-F358-4C8E-9A95-A57EE0C22E48}"/>
          </ac:spMkLst>
        </pc:spChg>
        <pc:picChg chg="add del mod">
          <ac:chgData name="Marby Leguizamon Gamez" userId="319e9062-69fb-4d3e-b767-79d1e9296345" providerId="ADAL" clId="{35D3575E-16EC-4CF7-9B4A-8AD8E02240B0}" dt="2021-04-18T15:53:50.960" v="8"/>
          <ac:picMkLst>
            <pc:docMk/>
            <pc:sldMk cId="118732833" sldId="311"/>
            <ac:picMk id="4" creationId="{57401789-1013-45BA-8339-A99E1A61B4F5}"/>
          </ac:picMkLst>
        </pc:picChg>
        <pc:picChg chg="add del mod ord">
          <ac:chgData name="Marby Leguizamon Gamez" userId="319e9062-69fb-4d3e-b767-79d1e9296345" providerId="ADAL" clId="{35D3575E-16EC-4CF7-9B4A-8AD8E02240B0}" dt="2021-04-18T16:19:43.362" v="429" actId="478"/>
          <ac:picMkLst>
            <pc:docMk/>
            <pc:sldMk cId="118732833" sldId="311"/>
            <ac:picMk id="6" creationId="{6AAE9708-4091-42CD-96B5-D5F09455439E}"/>
          </ac:picMkLst>
        </pc:picChg>
        <pc:picChg chg="add del mod">
          <ac:chgData name="Marby Leguizamon Gamez" userId="319e9062-69fb-4d3e-b767-79d1e9296345" providerId="ADAL" clId="{35D3575E-16EC-4CF7-9B4A-8AD8E02240B0}" dt="2021-04-18T16:19:50.804" v="431" actId="478"/>
          <ac:picMkLst>
            <pc:docMk/>
            <pc:sldMk cId="118732833" sldId="311"/>
            <ac:picMk id="7" creationId="{D0F63B63-AE00-4807-A6BD-B36A7747C5E7}"/>
          </ac:picMkLst>
        </pc:picChg>
        <pc:picChg chg="add mod modCrop">
          <ac:chgData name="Marby Leguizamon Gamez" userId="319e9062-69fb-4d3e-b767-79d1e9296345" providerId="ADAL" clId="{35D3575E-16EC-4CF7-9B4A-8AD8E02240B0}" dt="2021-04-18T16:20:58.500" v="439" actId="1076"/>
          <ac:picMkLst>
            <pc:docMk/>
            <pc:sldMk cId="118732833" sldId="311"/>
            <ac:picMk id="9" creationId="{EDFE1AE2-2AFC-4171-8C04-6285165AAF4C}"/>
          </ac:picMkLst>
        </pc:picChg>
        <pc:picChg chg="add mod">
          <ac:chgData name="Marby Leguizamon Gamez" userId="319e9062-69fb-4d3e-b767-79d1e9296345" providerId="ADAL" clId="{35D3575E-16EC-4CF7-9B4A-8AD8E02240B0}" dt="2021-04-18T16:21:01.559" v="441" actId="1076"/>
          <ac:picMkLst>
            <pc:docMk/>
            <pc:sldMk cId="118732833" sldId="311"/>
            <ac:picMk id="13" creationId="{A67CAF3B-6C1F-4F45-AD6D-2F22699F42A0}"/>
          </ac:picMkLst>
        </pc:picChg>
      </pc:sldChg>
      <pc:sldChg chg="modSp new del">
        <pc:chgData name="Marby Leguizamon Gamez" userId="319e9062-69fb-4d3e-b767-79d1e9296345" providerId="ADAL" clId="{35D3575E-16EC-4CF7-9B4A-8AD8E02240B0}" dt="2021-04-18T16:17:16.442" v="403" actId="47"/>
        <pc:sldMkLst>
          <pc:docMk/>
          <pc:sldMk cId="1037147471" sldId="312"/>
        </pc:sldMkLst>
        <pc:spChg chg="mod">
          <ac:chgData name="Marby Leguizamon Gamez" userId="319e9062-69fb-4d3e-b767-79d1e9296345" providerId="ADAL" clId="{35D3575E-16EC-4CF7-9B4A-8AD8E02240B0}" dt="2021-04-18T15:58:54.350" v="26"/>
          <ac:spMkLst>
            <pc:docMk/>
            <pc:sldMk cId="1037147471" sldId="312"/>
            <ac:spMk id="2" creationId="{38AADD0E-097D-4877-9599-7826B21CCD4C}"/>
          </ac:spMkLst>
        </pc:spChg>
        <pc:spChg chg="mod">
          <ac:chgData name="Marby Leguizamon Gamez" userId="319e9062-69fb-4d3e-b767-79d1e9296345" providerId="ADAL" clId="{35D3575E-16EC-4CF7-9B4A-8AD8E02240B0}" dt="2021-04-18T15:58:54.350" v="26"/>
          <ac:spMkLst>
            <pc:docMk/>
            <pc:sldMk cId="1037147471" sldId="312"/>
            <ac:spMk id="3" creationId="{470C4ABF-E268-4164-AB5C-F7575BF2839F}"/>
          </ac:spMkLst>
        </pc:spChg>
      </pc:sldChg>
      <pc:sldChg chg="addSp delSp modSp add del mod">
        <pc:chgData name="Marby Leguizamon Gamez" userId="319e9062-69fb-4d3e-b767-79d1e9296345" providerId="ADAL" clId="{35D3575E-16EC-4CF7-9B4A-8AD8E02240B0}" dt="2021-04-18T16:27:37.793" v="467"/>
        <pc:sldMkLst>
          <pc:docMk/>
          <pc:sldMk cId="3644512652" sldId="313"/>
        </pc:sldMkLst>
        <pc:spChg chg="mod">
          <ac:chgData name="Marby Leguizamon Gamez" userId="319e9062-69fb-4d3e-b767-79d1e9296345" providerId="ADAL" clId="{35D3575E-16EC-4CF7-9B4A-8AD8E02240B0}" dt="2021-04-18T16:27:37.793" v="467"/>
          <ac:spMkLst>
            <pc:docMk/>
            <pc:sldMk cId="3644512652" sldId="313"/>
            <ac:spMk id="2" creationId="{6084A256-34A2-4BD8-BBA7-602C5607A745}"/>
          </ac:spMkLst>
        </pc:spChg>
        <pc:spChg chg="add del mod">
          <ac:chgData name="Marby Leguizamon Gamez" userId="319e9062-69fb-4d3e-b767-79d1e9296345" providerId="ADAL" clId="{35D3575E-16EC-4CF7-9B4A-8AD8E02240B0}" dt="2021-04-18T16:17:44.618" v="407" actId="478"/>
          <ac:spMkLst>
            <pc:docMk/>
            <pc:sldMk cId="3644512652" sldId="313"/>
            <ac:spMk id="4" creationId="{82A5230B-4CFA-415C-95BD-50B18AA7A84E}"/>
          </ac:spMkLst>
        </pc:spChg>
        <pc:picChg chg="del">
          <ac:chgData name="Marby Leguizamon Gamez" userId="319e9062-69fb-4d3e-b767-79d1e9296345" providerId="ADAL" clId="{35D3575E-16EC-4CF7-9B4A-8AD8E02240B0}" dt="2021-04-18T16:17:37.871" v="404" actId="478"/>
          <ac:picMkLst>
            <pc:docMk/>
            <pc:sldMk cId="3644512652" sldId="313"/>
            <ac:picMk id="6" creationId="{6AAE9708-4091-42CD-96B5-D5F09455439E}"/>
          </ac:picMkLst>
        </pc:picChg>
        <pc:picChg chg="add del mod">
          <ac:chgData name="Marby Leguizamon Gamez" userId="319e9062-69fb-4d3e-b767-79d1e9296345" providerId="ADAL" clId="{35D3575E-16EC-4CF7-9B4A-8AD8E02240B0}" dt="2021-04-18T16:18:40.380" v="413" actId="21"/>
          <ac:picMkLst>
            <pc:docMk/>
            <pc:sldMk cId="3644512652" sldId="313"/>
            <ac:picMk id="7" creationId="{6F8905F7-6DB6-4B42-9CA3-76830A80EC7E}"/>
          </ac:picMkLst>
        </pc:picChg>
        <pc:picChg chg="add mod">
          <ac:chgData name="Marby Leguizamon Gamez" userId="319e9062-69fb-4d3e-b767-79d1e9296345" providerId="ADAL" clId="{35D3575E-16EC-4CF7-9B4A-8AD8E02240B0}" dt="2021-04-18T16:21:40.754" v="448" actId="1076"/>
          <ac:picMkLst>
            <pc:docMk/>
            <pc:sldMk cId="3644512652" sldId="313"/>
            <ac:picMk id="9" creationId="{822F74BD-2841-4FF5-AAC2-E850DFE6F29A}"/>
          </ac:picMkLst>
        </pc:picChg>
      </pc:sldChg>
      <pc:sldChg chg="delSp modSp add mod ord">
        <pc:chgData name="Marby Leguizamon Gamez" userId="319e9062-69fb-4d3e-b767-79d1e9296345" providerId="ADAL" clId="{35D3575E-16EC-4CF7-9B4A-8AD8E02240B0}" dt="2021-04-18T16:27:31.306" v="465" actId="5793"/>
        <pc:sldMkLst>
          <pc:docMk/>
          <pc:sldMk cId="1784521546" sldId="314"/>
        </pc:sldMkLst>
        <pc:spChg chg="mod">
          <ac:chgData name="Marby Leguizamon Gamez" userId="319e9062-69fb-4d3e-b767-79d1e9296345" providerId="ADAL" clId="{35D3575E-16EC-4CF7-9B4A-8AD8E02240B0}" dt="2021-04-18T16:27:31.306" v="465" actId="5793"/>
          <ac:spMkLst>
            <pc:docMk/>
            <pc:sldMk cId="1784521546" sldId="314"/>
            <ac:spMk id="2" creationId="{6084A256-34A2-4BD8-BBA7-602C5607A745}"/>
          </ac:spMkLst>
        </pc:spChg>
        <pc:picChg chg="mod">
          <ac:chgData name="Marby Leguizamon Gamez" userId="319e9062-69fb-4d3e-b767-79d1e9296345" providerId="ADAL" clId="{35D3575E-16EC-4CF7-9B4A-8AD8E02240B0}" dt="2021-04-18T16:19:25.628" v="423" actId="14100"/>
          <ac:picMkLst>
            <pc:docMk/>
            <pc:sldMk cId="1784521546" sldId="314"/>
            <ac:picMk id="6" creationId="{6AAE9708-4091-42CD-96B5-D5F09455439E}"/>
          </ac:picMkLst>
        </pc:picChg>
        <pc:picChg chg="mod">
          <ac:chgData name="Marby Leguizamon Gamez" userId="319e9062-69fb-4d3e-b767-79d1e9296345" providerId="ADAL" clId="{35D3575E-16EC-4CF7-9B4A-8AD8E02240B0}" dt="2021-04-18T16:19:30.724" v="426" actId="1076"/>
          <ac:picMkLst>
            <pc:docMk/>
            <pc:sldMk cId="1784521546" sldId="314"/>
            <ac:picMk id="7" creationId="{D0F63B63-AE00-4807-A6BD-B36A7747C5E7}"/>
          </ac:picMkLst>
        </pc:picChg>
        <pc:picChg chg="del">
          <ac:chgData name="Marby Leguizamon Gamez" userId="319e9062-69fb-4d3e-b767-79d1e9296345" providerId="ADAL" clId="{35D3575E-16EC-4CF7-9B4A-8AD8E02240B0}" dt="2021-04-18T16:19:19.761" v="421" actId="478"/>
          <ac:picMkLst>
            <pc:docMk/>
            <pc:sldMk cId="1784521546" sldId="314"/>
            <ac:picMk id="9" creationId="{EDFE1AE2-2AFC-4171-8C04-6285165AAF4C}"/>
          </ac:picMkLst>
        </pc:picChg>
      </pc:sldChg>
      <pc:sldChg chg="addSp delSp modSp add del mod">
        <pc:chgData name="Marby Leguizamon Gamez" userId="319e9062-69fb-4d3e-b767-79d1e9296345" providerId="ADAL" clId="{35D3575E-16EC-4CF7-9B4A-8AD8E02240B0}" dt="2021-04-18T16:22:59.006" v="456" actId="47"/>
        <pc:sldMkLst>
          <pc:docMk/>
          <pc:sldMk cId="297880291" sldId="315"/>
        </pc:sldMkLst>
        <pc:picChg chg="add del">
          <ac:chgData name="Marby Leguizamon Gamez" userId="319e9062-69fb-4d3e-b767-79d1e9296345" providerId="ADAL" clId="{35D3575E-16EC-4CF7-9B4A-8AD8E02240B0}" dt="2021-04-18T16:21:32.989" v="445" actId="22"/>
          <ac:picMkLst>
            <pc:docMk/>
            <pc:sldMk cId="297880291" sldId="315"/>
            <ac:picMk id="4" creationId="{7FB1141A-BA2D-43AF-9B92-C3481771B368}"/>
          </ac:picMkLst>
        </pc:picChg>
        <pc:picChg chg="mod">
          <ac:chgData name="Marby Leguizamon Gamez" userId="319e9062-69fb-4d3e-b767-79d1e9296345" providerId="ADAL" clId="{35D3575E-16EC-4CF7-9B4A-8AD8E02240B0}" dt="2021-04-18T16:21:36.063" v="446" actId="1076"/>
          <ac:picMkLst>
            <pc:docMk/>
            <pc:sldMk cId="297880291" sldId="315"/>
            <ac:picMk id="13" creationId="{A67CAF3B-6C1F-4F45-AD6D-2F22699F42A0}"/>
          </ac:picMkLst>
        </pc:picChg>
      </pc:sldChg>
      <pc:sldChg chg="addSp delSp modSp add del mod">
        <pc:chgData name="Marby Leguizamon Gamez" userId="319e9062-69fb-4d3e-b767-79d1e9296345" providerId="ADAL" clId="{35D3575E-16EC-4CF7-9B4A-8AD8E02240B0}" dt="2021-04-18T16:27:39.963" v="468"/>
        <pc:sldMkLst>
          <pc:docMk/>
          <pc:sldMk cId="857478537" sldId="316"/>
        </pc:sldMkLst>
        <pc:spChg chg="mod">
          <ac:chgData name="Marby Leguizamon Gamez" userId="319e9062-69fb-4d3e-b767-79d1e9296345" providerId="ADAL" clId="{35D3575E-16EC-4CF7-9B4A-8AD8E02240B0}" dt="2021-04-18T16:27:39.963" v="468"/>
          <ac:spMkLst>
            <pc:docMk/>
            <pc:sldMk cId="857478537" sldId="316"/>
            <ac:spMk id="2" creationId="{6084A256-34A2-4BD8-BBA7-602C5607A745}"/>
          </ac:spMkLst>
        </pc:spChg>
        <pc:picChg chg="add mod">
          <ac:chgData name="Marby Leguizamon Gamez" userId="319e9062-69fb-4d3e-b767-79d1e9296345" providerId="ADAL" clId="{35D3575E-16EC-4CF7-9B4A-8AD8E02240B0}" dt="2021-04-18T16:22:27.555" v="453" actId="1076"/>
          <ac:picMkLst>
            <pc:docMk/>
            <pc:sldMk cId="857478537" sldId="316"/>
            <ac:picMk id="4" creationId="{AF6FCF9E-511A-46E0-95D5-6019C6E640A7}"/>
          </ac:picMkLst>
        </pc:picChg>
        <pc:picChg chg="add mod">
          <ac:chgData name="Marby Leguizamon Gamez" userId="319e9062-69fb-4d3e-b767-79d1e9296345" providerId="ADAL" clId="{35D3575E-16EC-4CF7-9B4A-8AD8E02240B0}" dt="2021-04-18T16:22:31.846" v="455" actId="1076"/>
          <ac:picMkLst>
            <pc:docMk/>
            <pc:sldMk cId="857478537" sldId="316"/>
            <ac:picMk id="6" creationId="{F6D69CB0-E658-4434-9D62-7079522AAD3C}"/>
          </ac:picMkLst>
        </pc:picChg>
        <pc:picChg chg="del">
          <ac:chgData name="Marby Leguizamon Gamez" userId="319e9062-69fb-4d3e-b767-79d1e9296345" providerId="ADAL" clId="{35D3575E-16EC-4CF7-9B4A-8AD8E02240B0}" dt="2021-04-18T16:21:46.320" v="450" actId="478"/>
          <ac:picMkLst>
            <pc:docMk/>
            <pc:sldMk cId="857478537" sldId="316"/>
            <ac:picMk id="9" creationId="{822F74BD-2841-4FF5-AAC2-E850DFE6F29A}"/>
          </ac:picMkLst>
        </pc:picChg>
      </pc:sldChg>
      <pc:sldChg chg="addSp delSp modSp new mod">
        <pc:chgData name="Marby Leguizamon Gamez" userId="319e9062-69fb-4d3e-b767-79d1e9296345" providerId="ADAL" clId="{35D3575E-16EC-4CF7-9B4A-8AD8E02240B0}" dt="2021-04-18T16:42:58.379" v="543" actId="1076"/>
        <pc:sldMkLst>
          <pc:docMk/>
          <pc:sldMk cId="2648599331" sldId="317"/>
        </pc:sldMkLst>
        <pc:spChg chg="mod">
          <ac:chgData name="Marby Leguizamon Gamez" userId="319e9062-69fb-4d3e-b767-79d1e9296345" providerId="ADAL" clId="{35D3575E-16EC-4CF7-9B4A-8AD8E02240B0}" dt="2021-04-18T16:32:44.707" v="514" actId="20577"/>
          <ac:spMkLst>
            <pc:docMk/>
            <pc:sldMk cId="2648599331" sldId="317"/>
            <ac:spMk id="2" creationId="{B7AE7C93-ED7E-4968-866A-5AEE4FAC6214}"/>
          </ac:spMkLst>
        </pc:spChg>
        <pc:spChg chg="del">
          <ac:chgData name="Marby Leguizamon Gamez" userId="319e9062-69fb-4d3e-b767-79d1e9296345" providerId="ADAL" clId="{35D3575E-16EC-4CF7-9B4A-8AD8E02240B0}" dt="2021-04-18T16:40:37.468" v="515" actId="22"/>
          <ac:spMkLst>
            <pc:docMk/>
            <pc:sldMk cId="2648599331" sldId="317"/>
            <ac:spMk id="3" creationId="{B30BDD8F-020D-417C-A120-37070333A38C}"/>
          </ac:spMkLst>
        </pc:spChg>
        <pc:picChg chg="add mod ord">
          <ac:chgData name="Marby Leguizamon Gamez" userId="319e9062-69fb-4d3e-b767-79d1e9296345" providerId="ADAL" clId="{35D3575E-16EC-4CF7-9B4A-8AD8E02240B0}" dt="2021-04-18T16:42:58.379" v="543" actId="1076"/>
          <ac:picMkLst>
            <pc:docMk/>
            <pc:sldMk cId="2648599331" sldId="317"/>
            <ac:picMk id="5" creationId="{A39C8FFA-C5C4-47DB-8795-61D181795238}"/>
          </ac:picMkLst>
        </pc:picChg>
      </pc:sldChg>
      <pc:sldChg chg="addSp delSp modSp new mod">
        <pc:chgData name="Marby Leguizamon Gamez" userId="319e9062-69fb-4d3e-b767-79d1e9296345" providerId="ADAL" clId="{35D3575E-16EC-4CF7-9B4A-8AD8E02240B0}" dt="2021-04-18T16:32:08.099" v="512" actId="1076"/>
        <pc:sldMkLst>
          <pc:docMk/>
          <pc:sldMk cId="3816745255" sldId="318"/>
        </pc:sldMkLst>
        <pc:spChg chg="mod">
          <ac:chgData name="Marby Leguizamon Gamez" userId="319e9062-69fb-4d3e-b767-79d1e9296345" providerId="ADAL" clId="{35D3575E-16EC-4CF7-9B4A-8AD8E02240B0}" dt="2021-04-18T16:27:54.204" v="470"/>
          <ac:spMkLst>
            <pc:docMk/>
            <pc:sldMk cId="3816745255" sldId="318"/>
            <ac:spMk id="2" creationId="{483EC3B1-6779-44E7-B24E-27A8A589017E}"/>
          </ac:spMkLst>
        </pc:spChg>
        <pc:spChg chg="del">
          <ac:chgData name="Marby Leguizamon Gamez" userId="319e9062-69fb-4d3e-b767-79d1e9296345" providerId="ADAL" clId="{35D3575E-16EC-4CF7-9B4A-8AD8E02240B0}" dt="2021-04-18T16:28:58.114" v="471" actId="931"/>
          <ac:spMkLst>
            <pc:docMk/>
            <pc:sldMk cId="3816745255" sldId="318"/>
            <ac:spMk id="3" creationId="{49118691-57CE-4436-A049-3FCC385AC44B}"/>
          </ac:spMkLst>
        </pc:spChg>
        <pc:spChg chg="add mod">
          <ac:chgData name="Marby Leguizamon Gamez" userId="319e9062-69fb-4d3e-b767-79d1e9296345" providerId="ADAL" clId="{35D3575E-16EC-4CF7-9B4A-8AD8E02240B0}" dt="2021-04-18T16:32:08.099" v="512" actId="1076"/>
          <ac:spMkLst>
            <pc:docMk/>
            <pc:sldMk cId="3816745255" sldId="318"/>
            <ac:spMk id="8" creationId="{8025AC55-EF23-4E36-97A0-E1E140E38AD1}"/>
          </ac:spMkLst>
        </pc:spChg>
        <pc:spChg chg="add mod">
          <ac:chgData name="Marby Leguizamon Gamez" userId="319e9062-69fb-4d3e-b767-79d1e9296345" providerId="ADAL" clId="{35D3575E-16EC-4CF7-9B4A-8AD8E02240B0}" dt="2021-04-18T16:31:43.098" v="509" actId="404"/>
          <ac:spMkLst>
            <pc:docMk/>
            <pc:sldMk cId="3816745255" sldId="318"/>
            <ac:spMk id="11" creationId="{4AABE008-53A0-49E8-9B55-CFF0520C455E}"/>
          </ac:spMkLst>
        </pc:spChg>
        <pc:spChg chg="add del mod">
          <ac:chgData name="Marby Leguizamon Gamez" userId="319e9062-69fb-4d3e-b767-79d1e9296345" providerId="ADAL" clId="{35D3575E-16EC-4CF7-9B4A-8AD8E02240B0}" dt="2021-04-18T16:30:41.337" v="492" actId="478"/>
          <ac:spMkLst>
            <pc:docMk/>
            <pc:sldMk cId="3816745255" sldId="318"/>
            <ac:spMk id="14" creationId="{53A050FC-FFEE-46C2-9911-8B4DE375D228}"/>
          </ac:spMkLst>
        </pc:spChg>
        <pc:spChg chg="add del mod">
          <ac:chgData name="Marby Leguizamon Gamez" userId="319e9062-69fb-4d3e-b767-79d1e9296345" providerId="ADAL" clId="{35D3575E-16EC-4CF7-9B4A-8AD8E02240B0}" dt="2021-04-18T16:31:18.546" v="500" actId="478"/>
          <ac:spMkLst>
            <pc:docMk/>
            <pc:sldMk cId="3816745255" sldId="318"/>
            <ac:spMk id="16" creationId="{A684CD5D-17D6-4BE3-9BC9-031812BE7F12}"/>
          </ac:spMkLst>
        </pc:spChg>
        <pc:picChg chg="add del mod">
          <ac:chgData name="Marby Leguizamon Gamez" userId="319e9062-69fb-4d3e-b767-79d1e9296345" providerId="ADAL" clId="{35D3575E-16EC-4CF7-9B4A-8AD8E02240B0}" dt="2021-04-18T16:31:05.565" v="499" actId="478"/>
          <ac:picMkLst>
            <pc:docMk/>
            <pc:sldMk cId="3816745255" sldId="318"/>
            <ac:picMk id="5" creationId="{D231B05A-AABD-4FCA-A635-969E22D91A68}"/>
          </ac:picMkLst>
        </pc:picChg>
        <pc:picChg chg="add mod">
          <ac:chgData name="Marby Leguizamon Gamez" userId="319e9062-69fb-4d3e-b767-79d1e9296345" providerId="ADAL" clId="{35D3575E-16EC-4CF7-9B4A-8AD8E02240B0}" dt="2021-04-18T16:32:02.914" v="510" actId="1076"/>
          <ac:picMkLst>
            <pc:docMk/>
            <pc:sldMk cId="3816745255" sldId="318"/>
            <ac:picMk id="7" creationId="{27E8A237-14F1-480B-98FA-79455EAA9309}"/>
          </ac:picMkLst>
        </pc:picChg>
        <pc:picChg chg="add mod">
          <ac:chgData name="Marby Leguizamon Gamez" userId="319e9062-69fb-4d3e-b767-79d1e9296345" providerId="ADAL" clId="{35D3575E-16EC-4CF7-9B4A-8AD8E02240B0}" dt="2021-04-18T16:31:33.963" v="504" actId="14100"/>
          <ac:picMkLst>
            <pc:docMk/>
            <pc:sldMk cId="3816745255" sldId="318"/>
            <ac:picMk id="10" creationId="{AD9AF75E-5F1B-465D-9CDD-06A19C62911E}"/>
          </ac:picMkLst>
        </pc:picChg>
        <pc:picChg chg="add del mod">
          <ac:chgData name="Marby Leguizamon Gamez" userId="319e9062-69fb-4d3e-b767-79d1e9296345" providerId="ADAL" clId="{35D3575E-16EC-4CF7-9B4A-8AD8E02240B0}" dt="2021-04-18T16:30:41.337" v="492" actId="478"/>
          <ac:picMkLst>
            <pc:docMk/>
            <pc:sldMk cId="3816745255" sldId="318"/>
            <ac:picMk id="13" creationId="{D268683A-15EC-4D25-92E1-9B45906DEE0C}"/>
          </ac:picMkLst>
        </pc:picChg>
      </pc:sldChg>
      <pc:sldChg chg="addSp delSp modSp add mod">
        <pc:chgData name="Marby Leguizamon Gamez" userId="319e9062-69fb-4d3e-b767-79d1e9296345" providerId="ADAL" clId="{35D3575E-16EC-4CF7-9B4A-8AD8E02240B0}" dt="2021-04-18T17:30:56.635" v="581" actId="14100"/>
        <pc:sldMkLst>
          <pc:docMk/>
          <pc:sldMk cId="2426779457" sldId="319"/>
        </pc:sldMkLst>
        <pc:spChg chg="mod">
          <ac:chgData name="Marby Leguizamon Gamez" userId="319e9062-69fb-4d3e-b767-79d1e9296345" providerId="ADAL" clId="{35D3575E-16EC-4CF7-9B4A-8AD8E02240B0}" dt="2021-04-18T17:30:10.874" v="576"/>
          <ac:spMkLst>
            <pc:docMk/>
            <pc:sldMk cId="2426779457" sldId="319"/>
            <ac:spMk id="2" creationId="{B7AE7C93-ED7E-4968-866A-5AEE4FAC6214}"/>
          </ac:spMkLst>
        </pc:spChg>
        <pc:spChg chg="add mod">
          <ac:chgData name="Marby Leguizamon Gamez" userId="319e9062-69fb-4d3e-b767-79d1e9296345" providerId="ADAL" clId="{35D3575E-16EC-4CF7-9B4A-8AD8E02240B0}" dt="2021-04-18T17:28:36.673" v="572"/>
          <ac:spMkLst>
            <pc:docMk/>
            <pc:sldMk cId="2426779457" sldId="319"/>
            <ac:spMk id="4" creationId="{81D3DA9F-5645-4E80-B25C-3682990E2EB4}"/>
          </ac:spMkLst>
        </pc:spChg>
        <pc:picChg chg="del">
          <ac:chgData name="Marby Leguizamon Gamez" userId="319e9062-69fb-4d3e-b767-79d1e9296345" providerId="ADAL" clId="{35D3575E-16EC-4CF7-9B4A-8AD8E02240B0}" dt="2021-04-18T16:43:17.918" v="547" actId="478"/>
          <ac:picMkLst>
            <pc:docMk/>
            <pc:sldMk cId="2426779457" sldId="319"/>
            <ac:picMk id="5" creationId="{A39C8FFA-C5C4-47DB-8795-61D181795238}"/>
          </ac:picMkLst>
        </pc:picChg>
        <pc:picChg chg="add mod">
          <ac:chgData name="Marby Leguizamon Gamez" userId="319e9062-69fb-4d3e-b767-79d1e9296345" providerId="ADAL" clId="{35D3575E-16EC-4CF7-9B4A-8AD8E02240B0}" dt="2021-04-18T17:30:56.635" v="581" actId="14100"/>
          <ac:picMkLst>
            <pc:docMk/>
            <pc:sldMk cId="2426779457" sldId="319"/>
            <ac:picMk id="6" creationId="{35102D08-441C-4933-BE0E-8C60F0407C2B}"/>
          </ac:picMkLst>
        </pc:picChg>
      </pc:sldChg>
      <pc:sldChg chg="addSp delSp modSp add mod">
        <pc:chgData name="Marby Leguizamon Gamez" userId="319e9062-69fb-4d3e-b767-79d1e9296345" providerId="ADAL" clId="{35D3575E-16EC-4CF7-9B4A-8AD8E02240B0}" dt="2021-04-18T17:32:07.698" v="591" actId="14100"/>
        <pc:sldMkLst>
          <pc:docMk/>
          <pc:sldMk cId="2810650635" sldId="320"/>
        </pc:sldMkLst>
        <pc:spChg chg="add mod">
          <ac:chgData name="Marby Leguizamon Gamez" userId="319e9062-69fb-4d3e-b767-79d1e9296345" providerId="ADAL" clId="{35D3575E-16EC-4CF7-9B4A-8AD8E02240B0}" dt="2021-04-18T16:45:58.818" v="555" actId="20577"/>
          <ac:spMkLst>
            <pc:docMk/>
            <pc:sldMk cId="2810650635" sldId="320"/>
            <ac:spMk id="4" creationId="{07EEAFC6-86E5-4BED-A2DC-F8B47E052F6E}"/>
          </ac:spMkLst>
        </pc:spChg>
        <pc:graphicFrameChg chg="add mod">
          <ac:chgData name="Marby Leguizamon Gamez" userId="319e9062-69fb-4d3e-b767-79d1e9296345" providerId="ADAL" clId="{35D3575E-16EC-4CF7-9B4A-8AD8E02240B0}" dt="2021-04-18T16:45:56.096" v="552"/>
          <ac:graphicFrameMkLst>
            <pc:docMk/>
            <pc:sldMk cId="2810650635" sldId="320"/>
            <ac:graphicFrameMk id="6" creationId="{18771336-9B06-41B7-8477-DCEF57101552}"/>
          </ac:graphicFrameMkLst>
        </pc:graphicFrameChg>
        <pc:graphicFrameChg chg="add del mod">
          <ac:chgData name="Marby Leguizamon Gamez" userId="319e9062-69fb-4d3e-b767-79d1e9296345" providerId="ADAL" clId="{35D3575E-16EC-4CF7-9B4A-8AD8E02240B0}" dt="2021-04-18T17:31:53.733" v="587" actId="478"/>
          <ac:graphicFrameMkLst>
            <pc:docMk/>
            <pc:sldMk cId="2810650635" sldId="320"/>
            <ac:graphicFrameMk id="7" creationId="{18771336-9B06-41B7-8477-DCEF57101552}"/>
          </ac:graphicFrameMkLst>
        </pc:graphicFrameChg>
        <pc:picChg chg="del">
          <ac:chgData name="Marby Leguizamon Gamez" userId="319e9062-69fb-4d3e-b767-79d1e9296345" providerId="ADAL" clId="{35D3575E-16EC-4CF7-9B4A-8AD8E02240B0}" dt="2021-04-18T16:43:14.205" v="546" actId="478"/>
          <ac:picMkLst>
            <pc:docMk/>
            <pc:sldMk cId="2810650635" sldId="320"/>
            <ac:picMk id="5" creationId="{A39C8FFA-C5C4-47DB-8795-61D181795238}"/>
          </ac:picMkLst>
        </pc:picChg>
        <pc:picChg chg="add mod">
          <ac:chgData name="Marby Leguizamon Gamez" userId="319e9062-69fb-4d3e-b767-79d1e9296345" providerId="ADAL" clId="{35D3575E-16EC-4CF7-9B4A-8AD8E02240B0}" dt="2021-04-18T17:32:07.698" v="591" actId="14100"/>
          <ac:picMkLst>
            <pc:docMk/>
            <pc:sldMk cId="2810650635" sldId="320"/>
            <ac:picMk id="8" creationId="{77199E6A-AC2F-431E-ADCA-117F71069948}"/>
          </ac:picMkLst>
        </pc:picChg>
      </pc:sldChg>
      <pc:sldChg chg="addSp delSp modSp add mod">
        <pc:chgData name="Marby Leguizamon Gamez" userId="319e9062-69fb-4d3e-b767-79d1e9296345" providerId="ADAL" clId="{35D3575E-16EC-4CF7-9B4A-8AD8E02240B0}" dt="2021-04-18T16:43:06.448" v="545"/>
        <pc:sldMkLst>
          <pc:docMk/>
          <pc:sldMk cId="906681029" sldId="321"/>
        </pc:sldMkLst>
        <pc:spChg chg="add mod">
          <ac:chgData name="Marby Leguizamon Gamez" userId="319e9062-69fb-4d3e-b767-79d1e9296345" providerId="ADAL" clId="{35D3575E-16EC-4CF7-9B4A-8AD8E02240B0}" dt="2021-04-18T16:42:21.240" v="533"/>
          <ac:spMkLst>
            <pc:docMk/>
            <pc:sldMk cId="906681029" sldId="321"/>
            <ac:spMk id="4" creationId="{A28B68D5-C4DA-4207-8EBC-7EF164C33C33}"/>
          </ac:spMkLst>
        </pc:spChg>
        <pc:graphicFrameChg chg="add mod">
          <ac:chgData name="Marby Leguizamon Gamez" userId="319e9062-69fb-4d3e-b767-79d1e9296345" providerId="ADAL" clId="{35D3575E-16EC-4CF7-9B4A-8AD8E02240B0}" dt="2021-04-18T16:42:01.246" v="529"/>
          <ac:graphicFrameMkLst>
            <pc:docMk/>
            <pc:sldMk cId="906681029" sldId="321"/>
            <ac:graphicFrameMk id="6" creationId="{A7BCA398-4CF4-4B37-A9D9-5572AB74CF22}"/>
          </ac:graphicFrameMkLst>
        </pc:graphicFrameChg>
        <pc:graphicFrameChg chg="add mod">
          <ac:chgData name="Marby Leguizamon Gamez" userId="319e9062-69fb-4d3e-b767-79d1e9296345" providerId="ADAL" clId="{35D3575E-16EC-4CF7-9B4A-8AD8E02240B0}" dt="2021-04-18T16:42:47.157" v="538"/>
          <ac:graphicFrameMkLst>
            <pc:docMk/>
            <pc:sldMk cId="906681029" sldId="321"/>
            <ac:graphicFrameMk id="7" creationId="{A7BCA398-4CF4-4B37-A9D9-5572AB74CF22}"/>
          </ac:graphicFrameMkLst>
        </pc:graphicFrameChg>
        <pc:graphicFrameChg chg="add mod">
          <ac:chgData name="Marby Leguizamon Gamez" userId="319e9062-69fb-4d3e-b767-79d1e9296345" providerId="ADAL" clId="{35D3575E-16EC-4CF7-9B4A-8AD8E02240B0}" dt="2021-04-18T16:43:06.448" v="545"/>
          <ac:graphicFrameMkLst>
            <pc:docMk/>
            <pc:sldMk cId="906681029" sldId="321"/>
            <ac:graphicFrameMk id="8" creationId="{A7BCA398-4CF4-4B37-A9D9-5572AB74CF22}"/>
          </ac:graphicFrameMkLst>
        </pc:graphicFrameChg>
        <pc:picChg chg="del">
          <ac:chgData name="Marby Leguizamon Gamez" userId="319e9062-69fb-4d3e-b767-79d1e9296345" providerId="ADAL" clId="{35D3575E-16EC-4CF7-9B4A-8AD8E02240B0}" dt="2021-04-18T16:41:59.370" v="526" actId="478"/>
          <ac:picMkLst>
            <pc:docMk/>
            <pc:sldMk cId="906681029" sldId="321"/>
            <ac:picMk id="5" creationId="{A39C8FFA-C5C4-47DB-8795-61D181795238}"/>
          </ac:picMkLst>
        </pc:picChg>
      </pc:sldChg>
      <pc:sldChg chg="addSp modSp new mod">
        <pc:chgData name="Marby Leguizamon Gamez" userId="319e9062-69fb-4d3e-b767-79d1e9296345" providerId="ADAL" clId="{35D3575E-16EC-4CF7-9B4A-8AD8E02240B0}" dt="2021-04-18T17:31:10.037" v="584" actId="1076"/>
        <pc:sldMkLst>
          <pc:docMk/>
          <pc:sldMk cId="3454826573" sldId="322"/>
        </pc:sldMkLst>
        <pc:spChg chg="mod">
          <ac:chgData name="Marby Leguizamon Gamez" userId="319e9062-69fb-4d3e-b767-79d1e9296345" providerId="ADAL" clId="{35D3575E-16EC-4CF7-9B4A-8AD8E02240B0}" dt="2021-04-18T17:30:13.099" v="577"/>
          <ac:spMkLst>
            <pc:docMk/>
            <pc:sldMk cId="3454826573" sldId="322"/>
            <ac:spMk id="2" creationId="{BF6EB52B-950B-45A0-9BC5-F71BB229FF8D}"/>
          </ac:spMkLst>
        </pc:spChg>
        <pc:spChg chg="mod">
          <ac:chgData name="Marby Leguizamon Gamez" userId="319e9062-69fb-4d3e-b767-79d1e9296345" providerId="ADAL" clId="{35D3575E-16EC-4CF7-9B4A-8AD8E02240B0}" dt="2021-04-18T17:28:50.961" v="573"/>
          <ac:spMkLst>
            <pc:docMk/>
            <pc:sldMk cId="3454826573" sldId="322"/>
            <ac:spMk id="3" creationId="{F3B2A947-6F29-4F02-AD0D-3710A12E658C}"/>
          </ac:spMkLst>
        </pc:spChg>
        <pc:picChg chg="add mod">
          <ac:chgData name="Marby Leguizamon Gamez" userId="319e9062-69fb-4d3e-b767-79d1e9296345" providerId="ADAL" clId="{35D3575E-16EC-4CF7-9B4A-8AD8E02240B0}" dt="2021-04-18T17:31:10.037" v="584" actId="1076"/>
          <ac:picMkLst>
            <pc:docMk/>
            <pc:sldMk cId="3454826573" sldId="322"/>
            <ac:picMk id="4" creationId="{51BEDFB6-5CD3-484B-9304-53CFB03B0152}"/>
          </ac:picMkLst>
        </pc:picChg>
      </pc:sldChg>
      <pc:sldChg chg="addSp modSp add mod">
        <pc:chgData name="Marby Leguizamon Gamez" userId="319e9062-69fb-4d3e-b767-79d1e9296345" providerId="ADAL" clId="{35D3575E-16EC-4CF7-9B4A-8AD8E02240B0}" dt="2021-04-18T17:37:11.185" v="628" actId="20577"/>
        <pc:sldMkLst>
          <pc:docMk/>
          <pc:sldMk cId="717796399" sldId="323"/>
        </pc:sldMkLst>
        <pc:spChg chg="mod">
          <ac:chgData name="Marby Leguizamon Gamez" userId="319e9062-69fb-4d3e-b767-79d1e9296345" providerId="ADAL" clId="{35D3575E-16EC-4CF7-9B4A-8AD8E02240B0}" dt="2021-04-18T17:30:14.858" v="578"/>
          <ac:spMkLst>
            <pc:docMk/>
            <pc:sldMk cId="717796399" sldId="323"/>
            <ac:spMk id="2" creationId="{BF6EB52B-950B-45A0-9BC5-F71BB229FF8D}"/>
          </ac:spMkLst>
        </pc:spChg>
        <pc:spChg chg="mod">
          <ac:chgData name="Marby Leguizamon Gamez" userId="319e9062-69fb-4d3e-b767-79d1e9296345" providerId="ADAL" clId="{35D3575E-16EC-4CF7-9B4A-8AD8E02240B0}" dt="2021-04-18T17:37:11.185" v="628" actId="20577"/>
          <ac:spMkLst>
            <pc:docMk/>
            <pc:sldMk cId="717796399" sldId="323"/>
            <ac:spMk id="3" creationId="{F3B2A947-6F29-4F02-AD0D-3710A12E658C}"/>
          </ac:spMkLst>
        </pc:spChg>
        <pc:graphicFrameChg chg="add mod">
          <ac:chgData name="Marby Leguizamon Gamez" userId="319e9062-69fb-4d3e-b767-79d1e9296345" providerId="ADAL" clId="{35D3575E-16EC-4CF7-9B4A-8AD8E02240B0}" dt="2021-04-18T17:35:52.025" v="600" actId="1076"/>
          <ac:graphicFrameMkLst>
            <pc:docMk/>
            <pc:sldMk cId="717796399" sldId="323"/>
            <ac:graphicFrameMk id="4" creationId="{BE247435-5A4E-44B2-BE81-9E36F98811BA}"/>
          </ac:graphicFrameMkLst>
        </pc:graphicFrameChg>
      </pc:sldChg>
      <pc:sldChg chg="addSp modSp new mod ord">
        <pc:chgData name="Marby Leguizamon Gamez" userId="319e9062-69fb-4d3e-b767-79d1e9296345" providerId="ADAL" clId="{35D3575E-16EC-4CF7-9B4A-8AD8E02240B0}" dt="2021-04-18T23:52:58.626" v="664" actId="1076"/>
        <pc:sldMkLst>
          <pc:docMk/>
          <pc:sldMk cId="2538603528" sldId="324"/>
        </pc:sldMkLst>
        <pc:spChg chg="mod">
          <ac:chgData name="Marby Leguizamon Gamez" userId="319e9062-69fb-4d3e-b767-79d1e9296345" providerId="ADAL" clId="{35D3575E-16EC-4CF7-9B4A-8AD8E02240B0}" dt="2021-04-18T17:37:00.048" v="625"/>
          <ac:spMkLst>
            <pc:docMk/>
            <pc:sldMk cId="2538603528" sldId="324"/>
            <ac:spMk id="2" creationId="{721D8E2B-AB55-42CA-8D66-133023E0DD5A}"/>
          </ac:spMkLst>
        </pc:spChg>
        <pc:spChg chg="mod">
          <ac:chgData name="Marby Leguizamon Gamez" userId="319e9062-69fb-4d3e-b767-79d1e9296345" providerId="ADAL" clId="{35D3575E-16EC-4CF7-9B4A-8AD8E02240B0}" dt="2021-04-18T18:16:26.318" v="659" actId="20577"/>
          <ac:spMkLst>
            <pc:docMk/>
            <pc:sldMk cId="2538603528" sldId="324"/>
            <ac:spMk id="3" creationId="{5688D532-E2D9-4790-B066-A5B284AE4BDF}"/>
          </ac:spMkLst>
        </pc:spChg>
        <pc:spChg chg="add mod">
          <ac:chgData name="Marby Leguizamon Gamez" userId="319e9062-69fb-4d3e-b767-79d1e9296345" providerId="ADAL" clId="{35D3575E-16EC-4CF7-9B4A-8AD8E02240B0}" dt="2021-04-18T23:52:58.626" v="664" actId="1076"/>
          <ac:spMkLst>
            <pc:docMk/>
            <pc:sldMk cId="2538603528" sldId="324"/>
            <ac:spMk id="6" creationId="{172D08C0-6D08-4EDD-BC95-FE1336E71A2C}"/>
          </ac:spMkLst>
        </pc:spChg>
        <pc:picChg chg="add mod">
          <ac:chgData name="Marby Leguizamon Gamez" userId="319e9062-69fb-4d3e-b767-79d1e9296345" providerId="ADAL" clId="{35D3575E-16EC-4CF7-9B4A-8AD8E02240B0}" dt="2021-04-18T23:52:58.626" v="664" actId="1076"/>
          <ac:picMkLst>
            <pc:docMk/>
            <pc:sldMk cId="2538603528" sldId="324"/>
            <ac:picMk id="5" creationId="{57CB65C4-D4B6-4A59-9F76-B6EA60E17E38}"/>
          </ac:picMkLst>
        </pc:picChg>
      </pc:sldChg>
      <pc:sldChg chg="addSp modSp add mod ord">
        <pc:chgData name="Marby Leguizamon Gamez" userId="319e9062-69fb-4d3e-b767-79d1e9296345" providerId="ADAL" clId="{35D3575E-16EC-4CF7-9B4A-8AD8E02240B0}" dt="2021-04-18T18:13:18.518" v="655"/>
        <pc:sldMkLst>
          <pc:docMk/>
          <pc:sldMk cId="2396512764" sldId="325"/>
        </pc:sldMkLst>
        <pc:spChg chg="mod">
          <ac:chgData name="Marby Leguizamon Gamez" userId="319e9062-69fb-4d3e-b767-79d1e9296345" providerId="ADAL" clId="{35D3575E-16EC-4CF7-9B4A-8AD8E02240B0}" dt="2021-04-18T18:12:48.525" v="636" actId="20577"/>
          <ac:spMkLst>
            <pc:docMk/>
            <pc:sldMk cId="2396512764" sldId="325"/>
            <ac:spMk id="3" creationId="{5688D532-E2D9-4790-B066-A5B284AE4BDF}"/>
          </ac:spMkLst>
        </pc:spChg>
        <pc:graphicFrameChg chg="add mod">
          <ac:chgData name="Marby Leguizamon Gamez" userId="319e9062-69fb-4d3e-b767-79d1e9296345" providerId="ADAL" clId="{35D3575E-16EC-4CF7-9B4A-8AD8E02240B0}" dt="2021-04-18T18:13:07.319" v="648"/>
          <ac:graphicFrameMkLst>
            <pc:docMk/>
            <pc:sldMk cId="2396512764" sldId="325"/>
            <ac:graphicFrameMk id="4" creationId="{6ED37D9F-6F80-42BA-8465-590BFCD6A0F8}"/>
          </ac:graphicFrameMkLst>
        </pc:graphicFrameChg>
        <pc:picChg chg="add mod">
          <ac:chgData name="Marby Leguizamon Gamez" userId="319e9062-69fb-4d3e-b767-79d1e9296345" providerId="ADAL" clId="{35D3575E-16EC-4CF7-9B4A-8AD8E02240B0}" dt="2021-04-18T18:13:12.352" v="651" actId="14100"/>
          <ac:picMkLst>
            <pc:docMk/>
            <pc:sldMk cId="2396512764" sldId="325"/>
            <ac:picMk id="5" creationId="{21F02109-2EE3-4711-908A-F95C99AD7C31}"/>
          </ac:picMkLst>
        </pc:picChg>
      </pc:sldChg>
      <pc:sldChg chg="addSp delSp modSp add mod">
        <pc:chgData name="Marby Leguizamon Gamez" userId="319e9062-69fb-4d3e-b767-79d1e9296345" providerId="ADAL" clId="{35D3575E-16EC-4CF7-9B4A-8AD8E02240B0}" dt="2021-04-19T00:27:59.520" v="688" actId="14100"/>
        <pc:sldMkLst>
          <pc:docMk/>
          <pc:sldMk cId="480838092" sldId="326"/>
        </pc:sldMkLst>
        <pc:spChg chg="mod">
          <ac:chgData name="Marby Leguizamon Gamez" userId="319e9062-69fb-4d3e-b767-79d1e9296345" providerId="ADAL" clId="{35D3575E-16EC-4CF7-9B4A-8AD8E02240B0}" dt="2021-04-18T23:54:59.793" v="668" actId="20577"/>
          <ac:spMkLst>
            <pc:docMk/>
            <pc:sldMk cId="480838092" sldId="326"/>
            <ac:spMk id="3" creationId="{5688D532-E2D9-4790-B066-A5B284AE4BDF}"/>
          </ac:spMkLst>
        </pc:spChg>
        <pc:graphicFrameChg chg="add mod">
          <ac:chgData name="Marby Leguizamon Gamez" userId="319e9062-69fb-4d3e-b767-79d1e9296345" providerId="ADAL" clId="{35D3575E-16EC-4CF7-9B4A-8AD8E02240B0}" dt="2021-04-19T00:26:21.290" v="673"/>
          <ac:graphicFrameMkLst>
            <pc:docMk/>
            <pc:sldMk cId="480838092" sldId="326"/>
            <ac:graphicFrameMk id="4" creationId="{92BA8D19-C907-492A-9DF1-0B944D520376}"/>
          </ac:graphicFrameMkLst>
        </pc:graphicFrameChg>
        <pc:graphicFrameChg chg="add mod">
          <ac:chgData name="Marby Leguizamon Gamez" userId="319e9062-69fb-4d3e-b767-79d1e9296345" providerId="ADAL" clId="{35D3575E-16EC-4CF7-9B4A-8AD8E02240B0}" dt="2021-04-19T00:26:25.475" v="678"/>
          <ac:graphicFrameMkLst>
            <pc:docMk/>
            <pc:sldMk cId="480838092" sldId="326"/>
            <ac:graphicFrameMk id="5" creationId="{92BA8D19-C907-492A-9DF1-0B944D520376}"/>
          </ac:graphicFrameMkLst>
        </pc:graphicFrameChg>
        <pc:graphicFrameChg chg="add mod">
          <ac:chgData name="Marby Leguizamon Gamez" userId="319e9062-69fb-4d3e-b767-79d1e9296345" providerId="ADAL" clId="{35D3575E-16EC-4CF7-9B4A-8AD8E02240B0}" dt="2021-04-19T00:27:54.628" v="685"/>
          <ac:graphicFrameMkLst>
            <pc:docMk/>
            <pc:sldMk cId="480838092" sldId="326"/>
            <ac:graphicFrameMk id="7" creationId="{92BA8D19-C907-492A-9DF1-0B944D520376}"/>
          </ac:graphicFrameMkLst>
        </pc:graphicFrameChg>
        <pc:picChg chg="add del mod">
          <ac:chgData name="Marby Leguizamon Gamez" userId="319e9062-69fb-4d3e-b767-79d1e9296345" providerId="ADAL" clId="{35D3575E-16EC-4CF7-9B4A-8AD8E02240B0}" dt="2021-04-19T00:26:34.769" v="682" actId="478"/>
          <ac:picMkLst>
            <pc:docMk/>
            <pc:sldMk cId="480838092" sldId="326"/>
            <ac:picMk id="6" creationId="{54AF71B2-9FD6-44B9-8F11-E314E1E6CA65}"/>
          </ac:picMkLst>
        </pc:picChg>
        <pc:picChg chg="add mod">
          <ac:chgData name="Marby Leguizamon Gamez" userId="319e9062-69fb-4d3e-b767-79d1e9296345" providerId="ADAL" clId="{35D3575E-16EC-4CF7-9B4A-8AD8E02240B0}" dt="2021-04-19T00:27:59.520" v="688" actId="14100"/>
          <ac:picMkLst>
            <pc:docMk/>
            <pc:sldMk cId="480838092" sldId="326"/>
            <ac:picMk id="8" creationId="{383F8D88-A4CA-47CC-9A8E-305F5EEDE8D0}"/>
          </ac:picMkLst>
        </pc:picChg>
      </pc:sldChg>
      <pc:sldChg chg="addSp delSp modSp new mod">
        <pc:chgData name="Marby Leguizamon Gamez" userId="319e9062-69fb-4d3e-b767-79d1e9296345" providerId="ADAL" clId="{35D3575E-16EC-4CF7-9B4A-8AD8E02240B0}" dt="2021-04-19T00:29:11.870" v="703" actId="1076"/>
        <pc:sldMkLst>
          <pc:docMk/>
          <pc:sldMk cId="2222464678" sldId="327"/>
        </pc:sldMkLst>
        <pc:spChg chg="mod">
          <ac:chgData name="Marby Leguizamon Gamez" userId="319e9062-69fb-4d3e-b767-79d1e9296345" providerId="ADAL" clId="{35D3575E-16EC-4CF7-9B4A-8AD8E02240B0}" dt="2021-04-19T00:28:41.202" v="697" actId="20577"/>
          <ac:spMkLst>
            <pc:docMk/>
            <pc:sldMk cId="2222464678" sldId="327"/>
            <ac:spMk id="2" creationId="{BFC88199-97DA-4E8F-8A31-E407A4D6B75F}"/>
          </ac:spMkLst>
        </pc:spChg>
        <pc:spChg chg="add del">
          <ac:chgData name="Marby Leguizamon Gamez" userId="319e9062-69fb-4d3e-b767-79d1e9296345" providerId="ADAL" clId="{35D3575E-16EC-4CF7-9B4A-8AD8E02240B0}" dt="2021-04-19T00:29:00.630" v="701"/>
          <ac:spMkLst>
            <pc:docMk/>
            <pc:sldMk cId="2222464678" sldId="327"/>
            <ac:spMk id="3" creationId="{139F6623-16EF-45E4-8028-4568E0889E4C}"/>
          </ac:spMkLst>
        </pc:spChg>
        <pc:graphicFrameChg chg="add mod">
          <ac:chgData name="Marby Leguizamon Gamez" userId="319e9062-69fb-4d3e-b767-79d1e9296345" providerId="ADAL" clId="{35D3575E-16EC-4CF7-9B4A-8AD8E02240B0}" dt="2021-04-19T00:29:00.453" v="700"/>
          <ac:graphicFrameMkLst>
            <pc:docMk/>
            <pc:sldMk cId="2222464678" sldId="327"/>
            <ac:graphicFrameMk id="4" creationId="{6D875523-7466-42DD-8EAF-40DF93AD9AB9}"/>
          </ac:graphicFrameMkLst>
        </pc:graphicFrameChg>
        <pc:picChg chg="add mod">
          <ac:chgData name="Marby Leguizamon Gamez" userId="319e9062-69fb-4d3e-b767-79d1e9296345" providerId="ADAL" clId="{35D3575E-16EC-4CF7-9B4A-8AD8E02240B0}" dt="2021-04-19T00:29:11.870" v="703" actId="1076"/>
          <ac:picMkLst>
            <pc:docMk/>
            <pc:sldMk cId="2222464678" sldId="327"/>
            <ac:picMk id="5" creationId="{01F3203A-231A-4E66-BB61-FCA314637E62}"/>
          </ac:picMkLst>
        </pc:picChg>
      </pc:sldChg>
      <pc:sldChg chg="addSp delSp modSp new mod">
        <pc:chgData name="Marby Leguizamon Gamez" userId="319e9062-69fb-4d3e-b767-79d1e9296345" providerId="ADAL" clId="{35D3575E-16EC-4CF7-9B4A-8AD8E02240B0}" dt="2021-04-19T00:37:21.724" v="1018"/>
        <pc:sldMkLst>
          <pc:docMk/>
          <pc:sldMk cId="3781102771" sldId="328"/>
        </pc:sldMkLst>
        <pc:spChg chg="mod">
          <ac:chgData name="Marby Leguizamon Gamez" userId="319e9062-69fb-4d3e-b767-79d1e9296345" providerId="ADAL" clId="{35D3575E-16EC-4CF7-9B4A-8AD8E02240B0}" dt="2021-04-19T00:37:21.724" v="1018"/>
          <ac:spMkLst>
            <pc:docMk/>
            <pc:sldMk cId="3781102771" sldId="328"/>
            <ac:spMk id="2" creationId="{4F4BE0E4-797F-4F85-8EAF-0ECEE3C24896}"/>
          </ac:spMkLst>
        </pc:spChg>
        <pc:spChg chg="del">
          <ac:chgData name="Marby Leguizamon Gamez" userId="319e9062-69fb-4d3e-b767-79d1e9296345" providerId="ADAL" clId="{35D3575E-16EC-4CF7-9B4A-8AD8E02240B0}" dt="2021-04-19T00:32:15.014" v="705" actId="1032"/>
          <ac:spMkLst>
            <pc:docMk/>
            <pc:sldMk cId="3781102771" sldId="328"/>
            <ac:spMk id="3" creationId="{D2E1AC90-DFA8-4B44-A5E6-CE1BCB5328D0}"/>
          </ac:spMkLst>
        </pc:spChg>
        <pc:graphicFrameChg chg="add mod modGraphic">
          <ac:chgData name="Marby Leguizamon Gamez" userId="319e9062-69fb-4d3e-b767-79d1e9296345" providerId="ADAL" clId="{35D3575E-16EC-4CF7-9B4A-8AD8E02240B0}" dt="2021-04-19T00:36:59.876" v="1016" actId="20577"/>
          <ac:graphicFrameMkLst>
            <pc:docMk/>
            <pc:sldMk cId="3781102771" sldId="328"/>
            <ac:graphicFrameMk id="4" creationId="{9A86E9B0-7DCD-4BB9-B378-4060C089A3B3}"/>
          </ac:graphicFrameMkLst>
        </pc:graphicFrameChg>
      </pc:sldChg>
      <pc:sldChg chg="modSp add mod">
        <pc:chgData name="Marby Leguizamon Gamez" userId="319e9062-69fb-4d3e-b767-79d1e9296345" providerId="ADAL" clId="{35D3575E-16EC-4CF7-9B4A-8AD8E02240B0}" dt="2021-04-19T00:49:39.250" v="1258" actId="20577"/>
        <pc:sldMkLst>
          <pc:docMk/>
          <pc:sldMk cId="3066361552" sldId="329"/>
        </pc:sldMkLst>
        <pc:spChg chg="mod">
          <ac:chgData name="Marby Leguizamon Gamez" userId="319e9062-69fb-4d3e-b767-79d1e9296345" providerId="ADAL" clId="{35D3575E-16EC-4CF7-9B4A-8AD8E02240B0}" dt="2021-04-19T00:49:39.250" v="1258" actId="20577"/>
          <ac:spMkLst>
            <pc:docMk/>
            <pc:sldMk cId="3066361552" sldId="329"/>
            <ac:spMk id="2" creationId="{4F4BE0E4-797F-4F85-8EAF-0ECEE3C24896}"/>
          </ac:spMkLst>
        </pc:spChg>
        <pc:graphicFrameChg chg="mod">
          <ac:chgData name="Marby Leguizamon Gamez" userId="319e9062-69fb-4d3e-b767-79d1e9296345" providerId="ADAL" clId="{35D3575E-16EC-4CF7-9B4A-8AD8E02240B0}" dt="2021-04-19T00:49:35.458" v="1250"/>
          <ac:graphicFrameMkLst>
            <pc:docMk/>
            <pc:sldMk cId="3066361552" sldId="329"/>
            <ac:graphicFrameMk id="4" creationId="{9A86E9B0-7DCD-4BB9-B378-4060C089A3B3}"/>
          </ac:graphicFrameMkLst>
        </pc:graphicFrameChg>
      </pc:sldChg>
      <pc:sldChg chg="addSp delSp modSp add mod">
        <pc:chgData name="Marby Leguizamon Gamez" userId="319e9062-69fb-4d3e-b767-79d1e9296345" providerId="ADAL" clId="{35D3575E-16EC-4CF7-9B4A-8AD8E02240B0}" dt="2021-04-19T01:01:09.724" v="1527" actId="20577"/>
        <pc:sldMkLst>
          <pc:docMk/>
          <pc:sldMk cId="3391795118" sldId="330"/>
        </pc:sldMkLst>
        <pc:spChg chg="mod">
          <ac:chgData name="Marby Leguizamon Gamez" userId="319e9062-69fb-4d3e-b767-79d1e9296345" providerId="ADAL" clId="{35D3575E-16EC-4CF7-9B4A-8AD8E02240B0}" dt="2021-04-19T00:52:46.198" v="1296" actId="20577"/>
          <ac:spMkLst>
            <pc:docMk/>
            <pc:sldMk cId="3391795118" sldId="330"/>
            <ac:spMk id="2" creationId="{4F4BE0E4-797F-4F85-8EAF-0ECEE3C24896}"/>
          </ac:spMkLst>
        </pc:spChg>
        <pc:spChg chg="add del mod">
          <ac:chgData name="Marby Leguizamon Gamez" userId="319e9062-69fb-4d3e-b767-79d1e9296345" providerId="ADAL" clId="{35D3575E-16EC-4CF7-9B4A-8AD8E02240B0}" dt="2021-04-19T00:57:27.308" v="1421" actId="1032"/>
          <ac:spMkLst>
            <pc:docMk/>
            <pc:sldMk cId="3391795118" sldId="330"/>
            <ac:spMk id="5" creationId="{966F3136-1D6C-4515-8FFF-31F92F34BA4A}"/>
          </ac:spMkLst>
        </pc:spChg>
        <pc:graphicFrameChg chg="del mod">
          <ac:chgData name="Marby Leguizamon Gamez" userId="319e9062-69fb-4d3e-b767-79d1e9296345" providerId="ADAL" clId="{35D3575E-16EC-4CF7-9B4A-8AD8E02240B0}" dt="2021-04-19T00:49:24.100" v="1249" actId="21"/>
          <ac:graphicFrameMkLst>
            <pc:docMk/>
            <pc:sldMk cId="3391795118" sldId="330"/>
            <ac:graphicFrameMk id="4" creationId="{9A86E9B0-7DCD-4BB9-B378-4060C089A3B3}"/>
          </ac:graphicFrameMkLst>
        </pc:graphicFrameChg>
        <pc:graphicFrameChg chg="add del modGraphic">
          <ac:chgData name="Marby Leguizamon Gamez" userId="319e9062-69fb-4d3e-b767-79d1e9296345" providerId="ADAL" clId="{35D3575E-16EC-4CF7-9B4A-8AD8E02240B0}" dt="2021-04-19T00:57:10.508" v="1420" actId="1032"/>
          <ac:graphicFrameMkLst>
            <pc:docMk/>
            <pc:sldMk cId="3391795118" sldId="330"/>
            <ac:graphicFrameMk id="8" creationId="{D9F4759D-778A-4FDF-B9EF-D7332AA2A4F1}"/>
          </ac:graphicFrameMkLst>
        </pc:graphicFrameChg>
        <pc:graphicFrameChg chg="add mod modGraphic">
          <ac:chgData name="Marby Leguizamon Gamez" userId="319e9062-69fb-4d3e-b767-79d1e9296345" providerId="ADAL" clId="{35D3575E-16EC-4CF7-9B4A-8AD8E02240B0}" dt="2021-04-19T01:01:09.724" v="1527" actId="20577"/>
          <ac:graphicFrameMkLst>
            <pc:docMk/>
            <pc:sldMk cId="3391795118" sldId="330"/>
            <ac:graphicFrameMk id="9" creationId="{EB3325E2-A5C1-488E-8432-81A1EB16D479}"/>
          </ac:graphicFrameMkLst>
        </pc:graphicFrameChg>
      </pc:sldChg>
    </pc:docChg>
  </pc:docChgLst>
  <pc:docChgLst>
    <pc:chgData name="Marby Leguizamon Gamez" userId="319e9062-69fb-4d3e-b767-79d1e9296345" providerId="ADAL" clId="{3B12E313-8211-4B0A-A748-D58EFB71E5D8}"/>
    <pc:docChg chg="undo custSel addSld delSld modSld">
      <pc:chgData name="Marby Leguizamon Gamez" userId="319e9062-69fb-4d3e-b767-79d1e9296345" providerId="ADAL" clId="{3B12E313-8211-4B0A-A748-D58EFB71E5D8}" dt="2021-04-26T03:22:51.280" v="473"/>
      <pc:docMkLst>
        <pc:docMk/>
      </pc:docMkLst>
      <pc:sldChg chg="addSp modSp mod">
        <pc:chgData name="Marby Leguizamon Gamez" userId="319e9062-69fb-4d3e-b767-79d1e9296345" providerId="ADAL" clId="{3B12E313-8211-4B0A-A748-D58EFB71E5D8}" dt="2021-04-26T02:31:51.449" v="456"/>
        <pc:sldMkLst>
          <pc:docMk/>
          <pc:sldMk cId="380065878" sldId="309"/>
        </pc:sldMkLst>
        <pc:spChg chg="mod">
          <ac:chgData name="Marby Leguizamon Gamez" userId="319e9062-69fb-4d3e-b767-79d1e9296345" providerId="ADAL" clId="{3B12E313-8211-4B0A-A748-D58EFB71E5D8}" dt="2021-04-26T02:31:08.813" v="455" actId="20577"/>
          <ac:spMkLst>
            <pc:docMk/>
            <pc:sldMk cId="380065878" sldId="309"/>
            <ac:spMk id="2" creationId="{66A47F5C-50EC-416A-AE8C-6F6BB4225673}"/>
          </ac:spMkLst>
        </pc:spChg>
        <pc:picChg chg="add mod">
          <ac:chgData name="Marby Leguizamon Gamez" userId="319e9062-69fb-4d3e-b767-79d1e9296345" providerId="ADAL" clId="{3B12E313-8211-4B0A-A748-D58EFB71E5D8}" dt="2021-04-26T02:31:51.449" v="456"/>
          <ac:picMkLst>
            <pc:docMk/>
            <pc:sldMk cId="380065878" sldId="309"/>
            <ac:picMk id="3" creationId="{CDF7C336-2885-47A9-8EF3-8A19BFCDF96D}"/>
          </ac:picMkLst>
        </pc:picChg>
      </pc:sldChg>
      <pc:sldChg chg="addSp delSp modSp mod modTransition modAnim">
        <pc:chgData name="Marby Leguizamon Gamez" userId="319e9062-69fb-4d3e-b767-79d1e9296345" providerId="ADAL" clId="{3B12E313-8211-4B0A-A748-D58EFB71E5D8}" dt="2021-04-26T02:39:24.435" v="460"/>
        <pc:sldMkLst>
          <pc:docMk/>
          <pc:sldMk cId="1782308610" sldId="310"/>
        </pc:sldMkLst>
        <pc:spChg chg="mod">
          <ac:chgData name="Marby Leguizamon Gamez" userId="319e9062-69fb-4d3e-b767-79d1e9296345" providerId="ADAL" clId="{3B12E313-8211-4B0A-A748-D58EFB71E5D8}" dt="2021-04-26T02:37:22.944" v="459" actId="6549"/>
          <ac:spMkLst>
            <pc:docMk/>
            <pc:sldMk cId="1782308610" sldId="310"/>
            <ac:spMk id="6" creationId="{31765085-5F1E-4A5A-8014-C47387E29D7C}"/>
          </ac:spMkLst>
        </pc:spChg>
        <pc:picChg chg="add del mod">
          <ac:chgData name="Marby Leguizamon Gamez" userId="319e9062-69fb-4d3e-b767-79d1e9296345" providerId="ADAL" clId="{3B12E313-8211-4B0A-A748-D58EFB71E5D8}" dt="2021-04-26T02:32:45.963" v="458"/>
          <ac:picMkLst>
            <pc:docMk/>
            <pc:sldMk cId="1782308610" sldId="310"/>
            <ac:picMk id="3" creationId="{DEB7F927-0E78-4CE7-92F7-5F2E9BF0A6B2}"/>
          </ac:picMkLst>
        </pc:picChg>
        <pc:picChg chg="add mod">
          <ac:chgData name="Marby Leguizamon Gamez" userId="319e9062-69fb-4d3e-b767-79d1e9296345" providerId="ADAL" clId="{3B12E313-8211-4B0A-A748-D58EFB71E5D8}" dt="2021-04-26T02:39:24.435" v="460"/>
          <ac:picMkLst>
            <pc:docMk/>
            <pc:sldMk cId="1782308610" sldId="310"/>
            <ac:picMk id="4" creationId="{DFE2FF06-321B-4265-9CE9-0FB3E562251D}"/>
          </ac:picMkLst>
        </pc:picChg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118732833" sldId="311"/>
        </pc:sldMkLst>
      </pc:sldChg>
      <pc:sldChg chg="addSp delSp modSp add mod">
        <pc:chgData name="Marby Leguizamon Gamez" userId="319e9062-69fb-4d3e-b767-79d1e9296345" providerId="ADAL" clId="{3B12E313-8211-4B0A-A748-D58EFB71E5D8}" dt="2021-04-26T02:40:13.960" v="461"/>
        <pc:sldMkLst>
          <pc:docMk/>
          <pc:sldMk cId="1121356714" sldId="311"/>
        </pc:sldMkLst>
        <pc:spChg chg="mod">
          <ac:chgData name="Marby Leguizamon Gamez" userId="319e9062-69fb-4d3e-b767-79d1e9296345" providerId="ADAL" clId="{3B12E313-8211-4B0A-A748-D58EFB71E5D8}" dt="2021-04-26T01:38:23.950" v="37"/>
          <ac:spMkLst>
            <pc:docMk/>
            <pc:sldMk cId="1121356714" sldId="311"/>
            <ac:spMk id="2" creationId="{66A47F5C-50EC-416A-AE8C-6F6BB4225673}"/>
          </ac:spMkLst>
        </pc:spChg>
        <pc:spChg chg="del mod">
          <ac:chgData name="Marby Leguizamon Gamez" userId="319e9062-69fb-4d3e-b767-79d1e9296345" providerId="ADAL" clId="{3B12E313-8211-4B0A-A748-D58EFB71E5D8}" dt="2021-04-26T01:39:24.291" v="42" actId="3680"/>
          <ac:spMkLst>
            <pc:docMk/>
            <pc:sldMk cId="1121356714" sldId="311"/>
            <ac:spMk id="6" creationId="{31765085-5F1E-4A5A-8014-C47387E29D7C}"/>
          </ac:spMkLst>
        </pc:spChg>
        <pc:graphicFrameChg chg="add mod ord modGraphic">
          <ac:chgData name="Marby Leguizamon Gamez" userId="319e9062-69fb-4d3e-b767-79d1e9296345" providerId="ADAL" clId="{3B12E313-8211-4B0A-A748-D58EFB71E5D8}" dt="2021-04-26T01:48:56.413" v="332" actId="14100"/>
          <ac:graphicFrameMkLst>
            <pc:docMk/>
            <pc:sldMk cId="1121356714" sldId="311"/>
            <ac:graphicFrameMk id="3" creationId="{E869CEBB-4336-43A7-A086-1EDFFF3B8AAD}"/>
          </ac:graphicFrameMkLst>
        </pc:graphicFrameChg>
        <pc:picChg chg="add mod">
          <ac:chgData name="Marby Leguizamon Gamez" userId="319e9062-69fb-4d3e-b767-79d1e9296345" providerId="ADAL" clId="{3B12E313-8211-4B0A-A748-D58EFB71E5D8}" dt="2021-04-26T02:40:13.960" v="461"/>
          <ac:picMkLst>
            <pc:docMk/>
            <pc:sldMk cId="1121356714" sldId="311"/>
            <ac:picMk id="4" creationId="{C5950CDD-2F1F-42CA-BF10-CC9BD83E2802}"/>
          </ac:picMkLst>
        </pc:picChg>
      </pc:sldChg>
      <pc:sldChg chg="addSp delSp modSp add mod">
        <pc:chgData name="Marby Leguizamon Gamez" userId="319e9062-69fb-4d3e-b767-79d1e9296345" providerId="ADAL" clId="{3B12E313-8211-4B0A-A748-D58EFB71E5D8}" dt="2021-04-26T03:13:43.299" v="465"/>
        <pc:sldMkLst>
          <pc:docMk/>
          <pc:sldMk cId="1918359915" sldId="312"/>
        </pc:sldMkLst>
        <pc:spChg chg="mod">
          <ac:chgData name="Marby Leguizamon Gamez" userId="319e9062-69fb-4d3e-b767-79d1e9296345" providerId="ADAL" clId="{3B12E313-8211-4B0A-A748-D58EFB71E5D8}" dt="2021-04-26T01:38:28.528" v="38"/>
          <ac:spMkLst>
            <pc:docMk/>
            <pc:sldMk cId="1918359915" sldId="312"/>
            <ac:spMk id="2" creationId="{66A47F5C-50EC-416A-AE8C-6F6BB4225673}"/>
          </ac:spMkLst>
        </pc:spChg>
        <pc:spChg chg="add del mod">
          <ac:chgData name="Marby Leguizamon Gamez" userId="319e9062-69fb-4d3e-b767-79d1e9296345" providerId="ADAL" clId="{3B12E313-8211-4B0A-A748-D58EFB71E5D8}" dt="2021-04-26T01:54:40.696" v="447"/>
          <ac:spMkLst>
            <pc:docMk/>
            <pc:sldMk cId="1918359915" sldId="312"/>
            <ac:spMk id="4" creationId="{B2DEA01B-32D5-440B-B2B3-8EB66D5A4D6C}"/>
          </ac:spMkLst>
        </pc:spChg>
        <pc:spChg chg="del">
          <ac:chgData name="Marby Leguizamon Gamez" userId="319e9062-69fb-4d3e-b767-79d1e9296345" providerId="ADAL" clId="{3B12E313-8211-4B0A-A748-D58EFB71E5D8}" dt="2021-04-26T01:54:38.514" v="446" actId="478"/>
          <ac:spMkLst>
            <pc:docMk/>
            <pc:sldMk cId="1918359915" sldId="312"/>
            <ac:spMk id="6" creationId="{31765085-5F1E-4A5A-8014-C47387E29D7C}"/>
          </ac:spMkLst>
        </pc:spChg>
        <pc:picChg chg="add mod">
          <ac:chgData name="Marby Leguizamon Gamez" userId="319e9062-69fb-4d3e-b767-79d1e9296345" providerId="ADAL" clId="{3B12E313-8211-4B0A-A748-D58EFB71E5D8}" dt="2021-04-26T03:13:43.299" v="465"/>
          <ac:picMkLst>
            <pc:docMk/>
            <pc:sldMk cId="1918359915" sldId="312"/>
            <ac:picMk id="3" creationId="{A1A46AB8-9DD6-4638-96C7-A5DC997B0135}"/>
          </ac:picMkLst>
        </pc:picChg>
        <pc:picChg chg="add mod">
          <ac:chgData name="Marby Leguizamon Gamez" userId="319e9062-69fb-4d3e-b767-79d1e9296345" providerId="ADAL" clId="{3B12E313-8211-4B0A-A748-D58EFB71E5D8}" dt="2021-04-26T01:55:09.226" v="448" actId="1076"/>
          <ac:picMkLst>
            <pc:docMk/>
            <pc:sldMk cId="1918359915" sldId="312"/>
            <ac:picMk id="7" creationId="{AC6692F9-835A-4013-89C8-5257DF2718D0}"/>
          </ac:picMkLst>
        </pc:picChg>
      </pc:sldChg>
      <pc:sldChg chg="addSp delSp modSp add mod modTransition modAnim">
        <pc:chgData name="Marby Leguizamon Gamez" userId="319e9062-69fb-4d3e-b767-79d1e9296345" providerId="ADAL" clId="{3B12E313-8211-4B0A-A748-D58EFB71E5D8}" dt="2021-04-26T03:20:09.240" v="470"/>
        <pc:sldMkLst>
          <pc:docMk/>
          <pc:sldMk cId="1693353836" sldId="313"/>
        </pc:sldMkLst>
        <pc:spChg chg="mod">
          <ac:chgData name="Marby Leguizamon Gamez" userId="319e9062-69fb-4d3e-b767-79d1e9296345" providerId="ADAL" clId="{3B12E313-8211-4B0A-A748-D58EFB71E5D8}" dt="2021-04-26T01:38:31.438" v="39"/>
          <ac:spMkLst>
            <pc:docMk/>
            <pc:sldMk cId="1693353836" sldId="313"/>
            <ac:spMk id="2" creationId="{66A47F5C-50EC-416A-AE8C-6F6BB4225673}"/>
          </ac:spMkLst>
        </pc:spChg>
        <pc:spChg chg="mod">
          <ac:chgData name="Marby Leguizamon Gamez" userId="319e9062-69fb-4d3e-b767-79d1e9296345" providerId="ADAL" clId="{3B12E313-8211-4B0A-A748-D58EFB71E5D8}" dt="2021-04-26T01:56:28.881" v="452" actId="5793"/>
          <ac:spMkLst>
            <pc:docMk/>
            <pc:sldMk cId="1693353836" sldId="313"/>
            <ac:spMk id="6" creationId="{31765085-5F1E-4A5A-8014-C47387E29D7C}"/>
          </ac:spMkLst>
        </pc:spChg>
        <pc:picChg chg="add del mod">
          <ac:chgData name="Marby Leguizamon Gamez" userId="319e9062-69fb-4d3e-b767-79d1e9296345" providerId="ADAL" clId="{3B12E313-8211-4B0A-A748-D58EFB71E5D8}" dt="2021-04-26T03:18:29.630" v="467"/>
          <ac:picMkLst>
            <pc:docMk/>
            <pc:sldMk cId="1693353836" sldId="313"/>
            <ac:picMk id="3" creationId="{D9A1E660-81C2-4779-8E75-50324570C1C3}"/>
          </ac:picMkLst>
        </pc:picChg>
        <pc:picChg chg="add mod">
          <ac:chgData name="Marby Leguizamon Gamez" userId="319e9062-69fb-4d3e-b767-79d1e9296345" providerId="ADAL" clId="{3B12E313-8211-4B0A-A748-D58EFB71E5D8}" dt="2021-04-26T01:56:25.370" v="450" actId="1076"/>
          <ac:picMkLst>
            <pc:docMk/>
            <pc:sldMk cId="1693353836" sldId="313"/>
            <ac:picMk id="4" creationId="{553DF363-0B99-4A31-B9DE-6549F184D71E}"/>
          </ac:picMkLst>
        </pc:picChg>
        <pc:picChg chg="add del mod">
          <ac:chgData name="Marby Leguizamon Gamez" userId="319e9062-69fb-4d3e-b767-79d1e9296345" providerId="ADAL" clId="{3B12E313-8211-4B0A-A748-D58EFB71E5D8}" dt="2021-04-26T03:19:29.969" v="469"/>
          <ac:picMkLst>
            <pc:docMk/>
            <pc:sldMk cId="1693353836" sldId="313"/>
            <ac:picMk id="5" creationId="{6C554192-C01A-4045-98B2-04FCECB3DE46}"/>
          </ac:picMkLst>
        </pc:picChg>
        <pc:picChg chg="add mod">
          <ac:chgData name="Marby Leguizamon Gamez" userId="319e9062-69fb-4d3e-b767-79d1e9296345" providerId="ADAL" clId="{3B12E313-8211-4B0A-A748-D58EFB71E5D8}" dt="2021-04-26T03:20:09.240" v="470"/>
          <ac:picMkLst>
            <pc:docMk/>
            <pc:sldMk cId="1693353836" sldId="313"/>
            <ac:picMk id="7" creationId="{60A56C36-AD71-4D2E-B1F8-DC58D4FA57D5}"/>
          </ac:picMkLst>
        </pc:picChg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3644512652" sldId="313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1784521546" sldId="314"/>
        </pc:sldMkLst>
      </pc:sldChg>
      <pc:sldChg chg="modSp add mod">
        <pc:chgData name="Marby Leguizamon Gamez" userId="319e9062-69fb-4d3e-b767-79d1e9296345" providerId="ADAL" clId="{3B12E313-8211-4B0A-A748-D58EFB71E5D8}" dt="2021-04-26T03:22:51.280" v="473"/>
        <pc:sldMkLst>
          <pc:docMk/>
          <pc:sldMk cId="3240889053" sldId="314"/>
        </pc:sldMkLst>
        <pc:spChg chg="mod">
          <ac:chgData name="Marby Leguizamon Gamez" userId="319e9062-69fb-4d3e-b767-79d1e9296345" providerId="ADAL" clId="{3B12E313-8211-4B0A-A748-D58EFB71E5D8}" dt="2021-04-26T03:22:51.280" v="473"/>
          <ac:spMkLst>
            <pc:docMk/>
            <pc:sldMk cId="3240889053" sldId="314"/>
            <ac:spMk id="2" creationId="{66A47F5C-50EC-416A-AE8C-6F6BB4225673}"/>
          </ac:spMkLst>
        </pc:spChg>
        <pc:spChg chg="mod">
          <ac:chgData name="Marby Leguizamon Gamez" userId="319e9062-69fb-4d3e-b767-79d1e9296345" providerId="ADAL" clId="{3B12E313-8211-4B0A-A748-D58EFB71E5D8}" dt="2021-04-26T03:22:44.644" v="472" actId="5793"/>
          <ac:spMkLst>
            <pc:docMk/>
            <pc:sldMk cId="3240889053" sldId="314"/>
            <ac:spMk id="6" creationId="{31765085-5F1E-4A5A-8014-C47387E29D7C}"/>
          </ac:spMkLst>
        </pc:spChg>
      </pc:sldChg>
      <pc:sldChg chg="addSp delSp modSp add mod modTransition modAnim addCm delCm">
        <pc:chgData name="Marby Leguizamon Gamez" userId="319e9062-69fb-4d3e-b767-79d1e9296345" providerId="ADAL" clId="{3B12E313-8211-4B0A-A748-D58EFB71E5D8}" dt="2021-04-26T02:41:21.528" v="464"/>
        <pc:sldMkLst>
          <pc:docMk/>
          <pc:sldMk cId="3533220384" sldId="315"/>
        </pc:sldMkLst>
        <pc:spChg chg="add del mod">
          <ac:chgData name="Marby Leguizamon Gamez" userId="319e9062-69fb-4d3e-b767-79d1e9296345" providerId="ADAL" clId="{3B12E313-8211-4B0A-A748-D58EFB71E5D8}" dt="2021-04-26T01:50:24.077" v="387" actId="478"/>
          <ac:spMkLst>
            <pc:docMk/>
            <pc:sldMk cId="3533220384" sldId="315"/>
            <ac:spMk id="5" creationId="{2E028AB7-7C3C-4478-926E-D563F2235B21}"/>
          </ac:spMkLst>
        </pc:spChg>
        <pc:spChg chg="add del mod">
          <ac:chgData name="Marby Leguizamon Gamez" userId="319e9062-69fb-4d3e-b767-79d1e9296345" providerId="ADAL" clId="{3B12E313-8211-4B0A-A748-D58EFB71E5D8}" dt="2021-04-26T01:52:54.189" v="434" actId="21"/>
          <ac:spMkLst>
            <pc:docMk/>
            <pc:sldMk cId="3533220384" sldId="315"/>
            <ac:spMk id="7" creationId="{452F453C-7707-4BE0-9962-4D3CF07B29E8}"/>
          </ac:spMkLst>
        </pc:spChg>
        <pc:graphicFrameChg chg="add del mod modGraphic">
          <ac:chgData name="Marby Leguizamon Gamez" userId="319e9062-69fb-4d3e-b767-79d1e9296345" providerId="ADAL" clId="{3B12E313-8211-4B0A-A748-D58EFB71E5D8}" dt="2021-04-26T01:53:39.549" v="440"/>
          <ac:graphicFrameMkLst>
            <pc:docMk/>
            <pc:sldMk cId="3533220384" sldId="315"/>
            <ac:graphicFrameMk id="3" creationId="{E869CEBB-4336-43A7-A086-1EDFFF3B8AAD}"/>
          </ac:graphicFrameMkLst>
        </pc:graphicFrameChg>
        <pc:graphicFrameChg chg="add mod modGraphic">
          <ac:chgData name="Marby Leguizamon Gamez" userId="319e9062-69fb-4d3e-b767-79d1e9296345" providerId="ADAL" clId="{3B12E313-8211-4B0A-A748-D58EFB71E5D8}" dt="2021-04-26T01:54:18.393" v="445" actId="1076"/>
          <ac:graphicFrameMkLst>
            <pc:docMk/>
            <pc:sldMk cId="3533220384" sldId="315"/>
            <ac:graphicFrameMk id="8" creationId="{D3B9BB75-EFF0-479B-819C-DCF95CE15E02}"/>
          </ac:graphicFrameMkLst>
        </pc:graphicFrameChg>
        <pc:picChg chg="add del mod">
          <ac:chgData name="Marby Leguizamon Gamez" userId="319e9062-69fb-4d3e-b767-79d1e9296345" providerId="ADAL" clId="{3B12E313-8211-4B0A-A748-D58EFB71E5D8}" dt="2021-04-26T02:40:51.112" v="463"/>
          <ac:picMkLst>
            <pc:docMk/>
            <pc:sldMk cId="3533220384" sldId="315"/>
            <ac:picMk id="4" creationId="{4FB540A3-6596-4A31-A891-1F0EA88AB3A6}"/>
          </ac:picMkLst>
        </pc:picChg>
        <pc:picChg chg="add mod">
          <ac:chgData name="Marby Leguizamon Gamez" userId="319e9062-69fb-4d3e-b767-79d1e9296345" providerId="ADAL" clId="{3B12E313-8211-4B0A-A748-D58EFB71E5D8}" dt="2021-04-26T02:41:21.528" v="464"/>
          <ac:picMkLst>
            <pc:docMk/>
            <pc:sldMk cId="3533220384" sldId="315"/>
            <ac:picMk id="5" creationId="{7C6F9CCB-6248-4334-9797-8334BAD36FBC}"/>
          </ac:picMkLst>
        </pc:picChg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857478537" sldId="316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2648599331" sldId="317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3816745255" sldId="318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2426779457" sldId="319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2810650635" sldId="320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906681029" sldId="321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3454826573" sldId="322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717796399" sldId="323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2538603528" sldId="324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2396512764" sldId="325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480838092" sldId="326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2222464678" sldId="327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3781102771" sldId="328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3066361552" sldId="329"/>
        </pc:sldMkLst>
      </pc:sldChg>
      <pc:sldChg chg="del">
        <pc:chgData name="Marby Leguizamon Gamez" userId="319e9062-69fb-4d3e-b767-79d1e9296345" providerId="ADAL" clId="{3B12E313-8211-4B0A-A748-D58EFB71E5D8}" dt="2021-04-26T01:37:29.387" v="32" actId="47"/>
        <pc:sldMkLst>
          <pc:docMk/>
          <pc:sldMk cId="3391795118" sldId="33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03138-9C36-44AD-B709-A456A303DC5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E96C5-F2A1-4CEA-8E86-41AFB735E1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6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E96C5-F2A1-4CEA-8E86-41AFB735E1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3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E96C5-F2A1-4CEA-8E86-41AFB735E1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8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97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567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61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60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5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729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091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99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D6E202-B606-4609-B914-27C9371A1F6D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119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 </a:t>
            </a:r>
            <a:r>
              <a:rPr lang="en-US" dirty="0" err="1"/>
              <a:t>propuesta</a:t>
            </a:r>
            <a:r>
              <a:rPr lang="en-US" dirty="0"/>
              <a:t>  </a:t>
            </a:r>
            <a:r>
              <a:rPr lang="en-US" dirty="0" err="1"/>
              <a:t>Semana</a:t>
            </a:r>
            <a:r>
              <a:rPr lang="en-US" dirty="0"/>
              <a:t>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65836A5-DA23-4D12-ADB7-5522C46B1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829270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Pruebas automatizadas</a:t>
            </a:r>
          </a:p>
          <a:p>
            <a:r>
              <a:rPr lang="es-CO" dirty="0"/>
              <a:t>Universidad de los andes</a:t>
            </a:r>
          </a:p>
          <a:p>
            <a:r>
              <a:rPr lang="es-CO" dirty="0"/>
              <a:t>Cesar </a:t>
            </a:r>
            <a:r>
              <a:rPr lang="es-CO" dirty="0" err="1"/>
              <a:t>andrade</a:t>
            </a:r>
            <a:endParaRPr lang="es-CO" dirty="0"/>
          </a:p>
          <a:p>
            <a:r>
              <a:rPr lang="es-CO" dirty="0"/>
              <a:t>Wilson </a:t>
            </a:r>
            <a:r>
              <a:rPr lang="es-CO" dirty="0" err="1"/>
              <a:t>beltrán</a:t>
            </a:r>
            <a:endParaRPr lang="es-CO" dirty="0"/>
          </a:p>
          <a:p>
            <a:r>
              <a:rPr lang="es-CO" dirty="0"/>
              <a:t>Marby Leguizamón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39C642F-20B6-4923-A860-1497965E85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0"/>
    </mc:Choice>
    <mc:Fallback>
      <p:transition spd="slow" advTm="9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65085-5F1E-4A5A-8014-C47387E29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O" dirty="0"/>
              <a:t>Aplicación Bajo Pruebas.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Contexto de la estrategia de pruebas</a:t>
            </a:r>
            <a:r>
              <a:rPr lang="es-CO" dirty="0"/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C196C7E-77EE-4480-9ACE-D2966F023B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0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5"/>
    </mc:Choice>
    <mc:Fallback>
      <p:transition spd="slow" advTm="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Aplicación Bajo Pruebas.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869CEBB-4336-43A7-A086-1EDFFF3B8A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281540"/>
              </p:ext>
            </p:extLst>
          </p:nvPr>
        </p:nvGraphicFramePr>
        <p:xfrm>
          <a:off x="955296" y="2168235"/>
          <a:ext cx="10058400" cy="2532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13945327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60756009"/>
                    </a:ext>
                  </a:extLst>
                </a:gridCol>
              </a:tblGrid>
              <a:tr h="679343">
                <a:tc>
                  <a:txBody>
                    <a:bodyPr/>
                    <a:lstStyle/>
                    <a:p>
                      <a:r>
                        <a:rPr lang="es-CO" dirty="0"/>
                        <a:t>Nombre de la aplicación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Ghost</a:t>
                      </a:r>
                      <a:r>
                        <a:rPr lang="es-CO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93090"/>
                  </a:ext>
                </a:extLst>
              </a:tr>
              <a:tr h="680646">
                <a:tc>
                  <a:txBody>
                    <a:bodyPr/>
                    <a:lstStyle/>
                    <a:p>
                      <a:r>
                        <a:rPr lang="es-CO" dirty="0"/>
                        <a:t>Versión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3.42.5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286309"/>
                  </a:ext>
                </a:extLst>
              </a:tr>
              <a:tr h="1172565">
                <a:tc>
                  <a:txBody>
                    <a:bodyPr/>
                    <a:lstStyle/>
                    <a:p>
                      <a:r>
                        <a:rPr lang="es-CO" dirty="0"/>
                        <a:t>Descripción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Ghost</a:t>
                      </a:r>
                      <a:r>
                        <a:rPr lang="es-CO" dirty="0"/>
                        <a:t> es un sistema gestor de contenidos para la creación de  publicaciones en línea de código libre.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615537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CD6965E-57DE-4C97-B9F8-316A4ADD1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5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22"/>
    </mc:Choice>
    <mc:Fallback>
      <p:transition spd="slow" advTm="9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Aplicación Bajo Pruebas.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869CEBB-4336-43A7-A086-1EDFFF3B8A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3738090"/>
              </p:ext>
            </p:extLst>
          </p:nvPr>
        </p:nvGraphicFramePr>
        <p:xfrm>
          <a:off x="1942408" y="2168235"/>
          <a:ext cx="3242631" cy="3342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2631">
                  <a:extLst>
                    <a:ext uri="{9D8B030D-6E8A-4147-A177-3AD203B41FA5}">
                      <a16:colId xmlns:a16="http://schemas.microsoft.com/office/drawing/2014/main" val="1139453270"/>
                    </a:ext>
                  </a:extLst>
                </a:gridCol>
              </a:tblGrid>
              <a:tr h="416788">
                <a:tc>
                  <a:txBody>
                    <a:bodyPr/>
                    <a:lstStyle/>
                    <a:p>
                      <a:r>
                        <a:rPr lang="es-CO" dirty="0"/>
                        <a:t>Funcionalidades 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93090"/>
                  </a:ext>
                </a:extLst>
              </a:tr>
              <a:tr h="224400"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post</a:t>
                      </a:r>
                      <a:r>
                        <a:rPr lang="es-CO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286309"/>
                  </a:ext>
                </a:extLst>
              </a:tr>
              <a:tr h="224400"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Editar post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35859"/>
                  </a:ext>
                </a:extLst>
              </a:tr>
              <a:tr h="224400"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Publicar post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474755"/>
                  </a:ext>
                </a:extLst>
              </a:tr>
              <a:tr h="224400"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Revertir publicación de post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99694"/>
                  </a:ext>
                </a:extLst>
              </a:tr>
              <a:tr h="224400"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Borrar post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55398"/>
                  </a:ext>
                </a:extLst>
              </a:tr>
              <a:tr h="224400"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Crear tags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37871"/>
                  </a:ext>
                </a:extLst>
              </a:tr>
              <a:tr h="224400"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Editar tags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03355"/>
                  </a:ext>
                </a:extLst>
              </a:tr>
              <a:tr h="224400"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Borrar tags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527368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D3B9BB75-EFF0-479B-819C-DCF95CE15E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998763"/>
              </p:ext>
            </p:extLst>
          </p:nvPr>
        </p:nvGraphicFramePr>
        <p:xfrm>
          <a:off x="7259114" y="2671966"/>
          <a:ext cx="3242631" cy="151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2631">
                  <a:extLst>
                    <a:ext uri="{9D8B030D-6E8A-4147-A177-3AD203B41FA5}">
                      <a16:colId xmlns:a16="http://schemas.microsoft.com/office/drawing/2014/main" val="1139453270"/>
                    </a:ext>
                  </a:extLst>
                </a:gridCol>
              </a:tblGrid>
              <a:tr h="416788">
                <a:tc>
                  <a:txBody>
                    <a:bodyPr/>
                    <a:lstStyle/>
                    <a:p>
                      <a:r>
                        <a:rPr lang="es-CO" dirty="0"/>
                        <a:t>Funcionalidades 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93090"/>
                  </a:ext>
                </a:extLst>
              </a:tr>
              <a:tr h="224400"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Editar usuario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286309"/>
                  </a:ext>
                </a:extLst>
              </a:tr>
              <a:tr h="224400"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Invitar usuarios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35859"/>
                  </a:ext>
                </a:extLst>
              </a:tr>
              <a:tr h="224400">
                <a:tc>
                  <a:txBody>
                    <a:bodyPr/>
                    <a:lstStyle/>
                    <a:p>
                      <a:r>
                        <a:rPr lang="es-C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Suspender usuario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474755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50F7A1-73D1-4EBB-B9FC-AA5571D3B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0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28"/>
    </mc:Choice>
    <mc:Fallback>
      <p:transition spd="slow" advTm="1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Aplicación Bajo Pruebas.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6692F9-835A-4013-89C8-5257DF2718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36" y="1846263"/>
            <a:ext cx="4525000" cy="40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DECE882-EB33-41A4-B833-7334AB5E5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5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1"/>
    </mc:Choice>
    <mc:Fallback>
      <p:transition spd="slow" advTm="2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Aplicación Bajo Pruebas.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65085-5F1E-4A5A-8014-C47387E29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DF363-0B99-4A31-B9DE-6549F184D71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805" y="2114339"/>
            <a:ext cx="4705350" cy="34861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7477EF-889E-463A-B81F-0C252FD6EF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5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"/>
    </mc:Choice>
    <mc:Fallback>
      <p:transition spd="slow" advTm="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Contexto de la estrategia de pruebas</a:t>
            </a:r>
            <a:r>
              <a:rPr lang="es-CO" dirty="0"/>
              <a:t>.</a:t>
            </a:r>
            <a:endParaRPr lang="en-US" dirty="0"/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7E3BF6F0-5742-4815-AC5F-9C9761C6E9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752085"/>
              </p:ext>
            </p:extLst>
          </p:nvPr>
        </p:nvGraphicFramePr>
        <p:xfrm>
          <a:off x="1926454" y="1899183"/>
          <a:ext cx="8256233" cy="4022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0678">
                  <a:extLst>
                    <a:ext uri="{9D8B030D-6E8A-4147-A177-3AD203B41FA5}">
                      <a16:colId xmlns:a16="http://schemas.microsoft.com/office/drawing/2014/main" val="3367646651"/>
                    </a:ext>
                  </a:extLst>
                </a:gridCol>
                <a:gridCol w="2343895">
                  <a:extLst>
                    <a:ext uri="{9D8B030D-6E8A-4147-A177-3AD203B41FA5}">
                      <a16:colId xmlns:a16="http://schemas.microsoft.com/office/drawing/2014/main" val="488107526"/>
                    </a:ext>
                  </a:extLst>
                </a:gridCol>
                <a:gridCol w="1562036">
                  <a:extLst>
                    <a:ext uri="{9D8B030D-6E8A-4147-A177-3AD203B41FA5}">
                      <a16:colId xmlns:a16="http://schemas.microsoft.com/office/drawing/2014/main" val="3961666051"/>
                    </a:ext>
                  </a:extLst>
                </a:gridCol>
                <a:gridCol w="3349624">
                  <a:extLst>
                    <a:ext uri="{9D8B030D-6E8A-4147-A177-3AD203B41FA5}">
                      <a16:colId xmlns:a16="http://schemas.microsoft.com/office/drawing/2014/main" val="1373814882"/>
                    </a:ext>
                  </a:extLst>
                </a:gridCol>
              </a:tblGrid>
              <a:tr h="1927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Iteración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Actividad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Duración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Resultado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extLst>
                  <a:ext uri="{0D108BD9-81ED-4DB2-BD59-A6C34878D82A}">
                    <a16:rowId xmlns:a16="http://schemas.microsoft.com/office/drawing/2014/main" val="3925236894"/>
                  </a:ext>
                </a:extLst>
              </a:tr>
              <a:tr h="6927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1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Diseñar casos de prueba </a:t>
                      </a:r>
                      <a:endParaRPr lang="es-419" sz="900">
                        <a:effectLst/>
                      </a:endParaRPr>
                    </a:p>
                    <a:p>
                      <a:pPr marL="228600" algn="l">
                        <a:lnSpc>
                          <a:spcPct val="107000"/>
                        </a:lnSpc>
                      </a:pPr>
                      <a:r>
                        <a:rPr lang="es-CO" sz="900">
                          <a:effectLst/>
                        </a:rPr>
                        <a:t> </a:t>
                      </a:r>
                      <a:endParaRPr lang="es-419" sz="9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Pruebas manuales (exploratorias)  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Semana</a:t>
                      </a:r>
                      <a:endParaRPr lang="es-419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1 y 2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Identificar sus funcionalidades</a:t>
                      </a:r>
                      <a:endParaRPr lang="es-419" sz="9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Escenarios de prueba</a:t>
                      </a:r>
                      <a:endParaRPr lang="es-419" sz="9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Reporte de hallazgos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/>
                </a:tc>
                <a:extLst>
                  <a:ext uri="{0D108BD9-81ED-4DB2-BD59-A6C34878D82A}">
                    <a16:rowId xmlns:a16="http://schemas.microsoft.com/office/drawing/2014/main" val="3276314516"/>
                  </a:ext>
                </a:extLst>
              </a:tr>
              <a:tr h="6927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2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Pruebas Aleatorias</a:t>
                      </a:r>
                      <a:endParaRPr lang="es-419" sz="900">
                        <a:effectLst/>
                      </a:endParaRPr>
                    </a:p>
                    <a:p>
                      <a:pPr marL="2286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(Monkey)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Semana</a:t>
                      </a:r>
                      <a:endParaRPr lang="es-419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3 y 4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Identificar escenarios que no fueron encontrados en la iteración 1</a:t>
                      </a:r>
                      <a:endParaRPr lang="es-419" sz="9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Reporte de hallazgos</a:t>
                      </a:r>
                      <a:endParaRPr lang="es-419" sz="9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Resultados inesperados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/>
                </a:tc>
                <a:extLst>
                  <a:ext uri="{0D108BD9-81ED-4DB2-BD59-A6C34878D82A}">
                    <a16:rowId xmlns:a16="http://schemas.microsoft.com/office/drawing/2014/main" val="3605414494"/>
                  </a:ext>
                </a:extLst>
              </a:tr>
              <a:tr h="12525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       3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Pruebas E2E automatizadas</a:t>
                      </a:r>
                      <a:endParaRPr lang="es-419" sz="900">
                        <a:effectLst/>
                      </a:endParaRPr>
                    </a:p>
                    <a:p>
                      <a:pPr marL="228600" algn="l">
                        <a:lnSpc>
                          <a:spcPct val="107000"/>
                        </a:lnSpc>
                      </a:pPr>
                      <a:r>
                        <a:rPr lang="es-CO" sz="900">
                          <a:effectLst/>
                        </a:rPr>
                        <a:t>(Cypress)</a:t>
                      </a:r>
                      <a:endParaRPr lang="es-419" sz="900">
                        <a:effectLst/>
                      </a:endParaRPr>
                    </a:p>
                    <a:p>
                      <a:pPr marL="228600" algn="l">
                        <a:lnSpc>
                          <a:spcPct val="107000"/>
                        </a:lnSpc>
                      </a:pPr>
                      <a:r>
                        <a:rPr lang="es-CO" sz="900">
                          <a:effectLst/>
                        </a:rPr>
                        <a:t> </a:t>
                      </a:r>
                      <a:endParaRPr lang="es-419" sz="9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Pruebas automatizadas de regresión</a:t>
                      </a:r>
                      <a:endParaRPr lang="es-419" sz="900">
                        <a:effectLst/>
                      </a:endParaRPr>
                    </a:p>
                    <a:p>
                      <a:pPr marL="2286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(Cypress - Resembler.JS )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 dirty="0">
                          <a:effectLst/>
                        </a:rPr>
                        <a:t>Semana</a:t>
                      </a:r>
                      <a:endParaRPr lang="es-419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 dirty="0">
                          <a:effectLst/>
                        </a:rPr>
                        <a:t>5 y 6</a:t>
                      </a:r>
                      <a:endParaRPr lang="es-419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Identificar escenarios que no fueron encontrados en la iteración 2</a:t>
                      </a:r>
                      <a:endParaRPr lang="es-419" sz="9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Reporte de hallazgos</a:t>
                      </a:r>
                      <a:endParaRPr lang="es-419" sz="9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Reporte Visual de diferencias entre versiones</a:t>
                      </a:r>
                      <a:endParaRPr lang="es-419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 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/>
                </a:tc>
                <a:extLst>
                  <a:ext uri="{0D108BD9-81ED-4DB2-BD59-A6C34878D82A}">
                    <a16:rowId xmlns:a16="http://schemas.microsoft.com/office/drawing/2014/main" val="1854890743"/>
                  </a:ext>
                </a:extLst>
              </a:tr>
              <a:tr h="11919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       4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>
                          <a:effectLst/>
                        </a:rPr>
                        <a:t>Pruebas de Aceptación y Sistema</a:t>
                      </a:r>
                      <a:endParaRPr lang="es-419" sz="900">
                        <a:effectLst/>
                      </a:endParaRPr>
                    </a:p>
                    <a:p>
                      <a:pPr marL="228600" algn="l">
                        <a:lnSpc>
                          <a:spcPct val="107000"/>
                        </a:lnSpc>
                      </a:pPr>
                      <a:r>
                        <a:rPr lang="es-CO" sz="900">
                          <a:effectLst/>
                        </a:rPr>
                        <a:t>(Cypress)</a:t>
                      </a:r>
                      <a:endParaRPr lang="es-419" sz="900">
                        <a:effectLst/>
                      </a:endParaRPr>
                    </a:p>
                    <a:p>
                      <a:pPr marL="2286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 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Semana</a:t>
                      </a:r>
                      <a:endParaRPr lang="es-419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>
                          <a:effectLst/>
                        </a:rPr>
                        <a:t>7 y 8</a:t>
                      </a:r>
                      <a:endParaRPr lang="es-419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 dirty="0">
                          <a:effectLst/>
                        </a:rPr>
                        <a:t>Identificar escenarios que no fueron encontrados en la iteración 3</a:t>
                      </a:r>
                      <a:endParaRPr lang="es-419" sz="9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 dirty="0">
                          <a:effectLst/>
                        </a:rPr>
                        <a:t>Reporte de hallazgos</a:t>
                      </a:r>
                      <a:endParaRPr lang="es-419" sz="9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 dirty="0">
                          <a:effectLst/>
                        </a:rPr>
                        <a:t>Reporte de </a:t>
                      </a:r>
                      <a:r>
                        <a:rPr lang="es-CO" sz="900" dirty="0" err="1">
                          <a:effectLst/>
                        </a:rPr>
                        <a:t>Gestion</a:t>
                      </a:r>
                      <a:endParaRPr lang="es-419" sz="9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CO" sz="900" dirty="0">
                          <a:effectLst/>
                        </a:rPr>
                        <a:t>Software Estable y de Calidad</a:t>
                      </a:r>
                      <a:endParaRPr lang="es-419" sz="900" dirty="0">
                        <a:effectLst/>
                      </a:endParaRPr>
                    </a:p>
                    <a:p>
                      <a:pPr marL="2286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 dirty="0">
                          <a:effectLst/>
                        </a:rPr>
                        <a:t> </a:t>
                      </a:r>
                      <a:endParaRPr lang="es-419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900" dirty="0">
                          <a:effectLst/>
                        </a:rPr>
                        <a:t> </a:t>
                      </a:r>
                      <a:endParaRPr lang="es-419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06" marR="53506" marT="0" marB="0"/>
                </a:tc>
                <a:extLst>
                  <a:ext uri="{0D108BD9-81ED-4DB2-BD59-A6C34878D82A}">
                    <a16:rowId xmlns:a16="http://schemas.microsoft.com/office/drawing/2014/main" val="2834402164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F6638B8-8012-4B0C-A410-43624700F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8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008"/>
    </mc:Choice>
    <mc:Fallback>
      <p:transition spd="slow" advTm="215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42EB9D2A07EEE4C9E6A8E945E027370" ma:contentTypeVersion="2" ma:contentTypeDescription="Crear nuevo documento." ma:contentTypeScope="" ma:versionID="e9a7bee6b0d390b36a2911ec2d8ac6b3">
  <xsd:schema xmlns:xsd="http://www.w3.org/2001/XMLSchema" xmlns:xs="http://www.w3.org/2001/XMLSchema" xmlns:p="http://schemas.microsoft.com/office/2006/metadata/properties" xmlns:ns3="f39f50e6-f6a6-4023-b8d4-ef3f00cd8f28" targetNamespace="http://schemas.microsoft.com/office/2006/metadata/properties" ma:root="true" ma:fieldsID="4c2381b048317e4326e6ac56e5bf6db7" ns3:_="">
    <xsd:import namespace="f39f50e6-f6a6-4023-b8d4-ef3f00cd8f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9f50e6-f6a6-4023-b8d4-ef3f00cd8f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8843BC-C0E4-43D2-BCE0-C89EE66630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9f50e6-f6a6-4023-b8d4-ef3f00cd8f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39f50e6-f6a6-4023-b8d4-ef3f00cd8f2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327</TotalTime>
  <Words>242</Words>
  <Application>Microsoft Office PowerPoint</Application>
  <PresentationFormat>Panorámica</PresentationFormat>
  <Paragraphs>80</Paragraphs>
  <Slides>7</Slides>
  <Notes>2</Notes>
  <HiddenSlides>0</HiddenSlides>
  <MMClips>7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Symbol</vt:lpstr>
      <vt:lpstr>Retrospect</vt:lpstr>
      <vt:lpstr>Video propuesta  Semana 8</vt:lpstr>
      <vt:lpstr>Agenda</vt:lpstr>
      <vt:lpstr>Aplicación Bajo Pruebas.</vt:lpstr>
      <vt:lpstr>Aplicación Bajo Pruebas.</vt:lpstr>
      <vt:lpstr>Aplicación Bajo Pruebas.</vt:lpstr>
      <vt:lpstr>Aplicación Bajo Pruebas.</vt:lpstr>
      <vt:lpstr>Contexto de la estrategia de pruebas.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Marby Leguizamón</dc:creator>
  <cp:lastModifiedBy>root</cp:lastModifiedBy>
  <cp:revision>21</cp:revision>
  <dcterms:created xsi:type="dcterms:W3CDTF">2021-04-18T14:23:24Z</dcterms:created>
  <dcterms:modified xsi:type="dcterms:W3CDTF">2021-05-31T04:16:34Z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0x010100642EB9D2A07EEE4C9E6A8E945E027370</vt:lpwstr>
  </property>
</Properties>
</file>